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7"/>
  </p:notesMasterIdLst>
  <p:handoutMasterIdLst>
    <p:handoutMasterId r:id="rId38"/>
  </p:handoutMasterIdLst>
  <p:sldIdLst>
    <p:sldId id="1779" r:id="rId5"/>
    <p:sldId id="1809" r:id="rId6"/>
    <p:sldId id="1808" r:id="rId7"/>
    <p:sldId id="1825" r:id="rId8"/>
    <p:sldId id="1812" r:id="rId9"/>
    <p:sldId id="1824" r:id="rId10"/>
    <p:sldId id="1823" r:id="rId11"/>
    <p:sldId id="1813" r:id="rId12"/>
    <p:sldId id="1814" r:id="rId13"/>
    <p:sldId id="1815" r:id="rId14"/>
    <p:sldId id="1816" r:id="rId15"/>
    <p:sldId id="1817" r:id="rId16"/>
    <p:sldId id="1818" r:id="rId17"/>
    <p:sldId id="1819" r:id="rId18"/>
    <p:sldId id="1820" r:id="rId19"/>
    <p:sldId id="1821" r:id="rId20"/>
    <p:sldId id="1822" r:id="rId21"/>
    <p:sldId id="1826" r:id="rId22"/>
    <p:sldId id="1827" r:id="rId23"/>
    <p:sldId id="1828" r:id="rId24"/>
    <p:sldId id="1829" r:id="rId25"/>
    <p:sldId id="1830" r:id="rId26"/>
    <p:sldId id="1831" r:id="rId27"/>
    <p:sldId id="1832" r:id="rId28"/>
    <p:sldId id="1833" r:id="rId29"/>
    <p:sldId id="1834" r:id="rId30"/>
    <p:sldId id="1835" r:id="rId31"/>
    <p:sldId id="1836" r:id="rId32"/>
    <p:sldId id="1837" r:id="rId33"/>
    <p:sldId id="1838" r:id="rId34"/>
    <p:sldId id="1839" r:id="rId35"/>
    <p:sldId id="1840" r:id="rId3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3A5832-6885-D87A-AA9B-94D1F6B1AA79}" name="Albrecht, Kristy | APHL" initials="AA" userId="S::kristy.albrecht@aphl.org::1e0ed40a-3c96-4805-b7a7-d1dcf40e0208" providerId="AD"/>
  <p188:author id="{3C062942-145B-DF55-8A42-CF7B19ACBEDF}" name="Madeline Rooney | APHL" initials="MR" userId="Madeline Rooney | APHL" providerId="None"/>
  <p188:author id="{38FDC787-D200-9AD4-DACE-27BC9920F720}" name="Rooney, Madeline | APHL" initials="RA" userId="S::madeline.rooney@aphl.org::44439590-5e49-4cb1-8117-34e596d4433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oyer, Ben | APHL" initials="MB|A" lastIdx="1" clrIdx="0">
    <p:extLst>
      <p:ext uri="{19B8F6BF-5375-455C-9EA6-DF929625EA0E}">
        <p15:presenceInfo xmlns:p15="http://schemas.microsoft.com/office/powerpoint/2012/main" userId="S::Ben.Moyer@aphl.org::da4be8bd-7c48-4e94-9f92-0eddcb9385e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a:srgbClr val="000000"/>
    <a:srgbClr val="00B4AF"/>
    <a:srgbClr val="0073AE"/>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7E272C-FB77-9706-6A5D-181B6631A144}" v="3" dt="2023-03-22T20:05:44.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60" autoAdjust="0"/>
    <p:restoredTop sz="92308" autoAdjust="0"/>
  </p:normalViewPr>
  <p:slideViewPr>
    <p:cSldViewPr snapToGrid="0">
      <p:cViewPr varScale="1">
        <p:scale>
          <a:sx n="61" d="100"/>
          <a:sy n="61" d="100"/>
        </p:scale>
        <p:origin x="512" y="9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07AEC48F-22AC-4DF1-B1B5-0DBA427F00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Symbol zastępczy daty 2">
            <a:extLst>
              <a:ext uri="{FF2B5EF4-FFF2-40B4-BE49-F238E27FC236}">
                <a16:creationId xmlns:a16="http://schemas.microsoft.com/office/drawing/2014/main" id="{9993295E-E1B9-4613-9328-41E73FF1B7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487248-395E-43C7-BF4F-D00C5F5B2E35}" type="datetimeFigureOut">
              <a:rPr lang="en-US" smtClean="0"/>
              <a:t>5/12/2023</a:t>
            </a:fld>
            <a:endParaRPr lang="en-US" dirty="0"/>
          </a:p>
        </p:txBody>
      </p:sp>
      <p:sp>
        <p:nvSpPr>
          <p:cNvPr id="4" name="Symbol zastępczy stopki 3">
            <a:extLst>
              <a:ext uri="{FF2B5EF4-FFF2-40B4-BE49-F238E27FC236}">
                <a16:creationId xmlns:a16="http://schemas.microsoft.com/office/drawing/2014/main" id="{A42EDE4B-24E7-455B-B8A7-35C7CA8E135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ymbol zastępczy numeru slajdu 4">
            <a:extLst>
              <a:ext uri="{FF2B5EF4-FFF2-40B4-BE49-F238E27FC236}">
                <a16:creationId xmlns:a16="http://schemas.microsoft.com/office/drawing/2014/main" id="{5FF5185E-BE4E-46DA-A503-97787759F4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2E6D48-02F9-4C17-AFA9-EED1DA876E6E}" type="slidenum">
              <a:rPr lang="en-US" smtClean="0"/>
              <a:t>‹#›</a:t>
            </a:fld>
            <a:endParaRPr lang="en-US" dirty="0"/>
          </a:p>
        </p:txBody>
      </p:sp>
    </p:spTree>
    <p:extLst>
      <p:ext uri="{BB962C8B-B14F-4D97-AF65-F5344CB8AC3E}">
        <p14:creationId xmlns:p14="http://schemas.microsoft.com/office/powerpoint/2010/main" val="2072558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7AD6A-ED84-4F8E-A912-F7C11544A729}" type="datetimeFigureOut">
              <a:rPr lang="en-US" smtClean="0"/>
              <a:t>5/12/2023</a:t>
            </a:fld>
            <a:endParaRPr lang="en-US" dirty="0"/>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C30964-BF55-46F8-B0CF-231697E08BCE}" type="slidenum">
              <a:rPr lang="en-US" smtClean="0"/>
              <a:t>‹#›</a:t>
            </a:fld>
            <a:endParaRPr lang="en-US" dirty="0"/>
          </a:p>
        </p:txBody>
      </p:sp>
    </p:spTree>
    <p:extLst>
      <p:ext uri="{BB962C8B-B14F-4D97-AF65-F5344CB8AC3E}">
        <p14:creationId xmlns:p14="http://schemas.microsoft.com/office/powerpoint/2010/main" val="3057269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Arial" panose="020B0604020202020204" pitchFamily="34" charset="0"/>
                <a:ea typeface="Times New Roman" panose="02020603050405020304" pitchFamily="18" charset="0"/>
              </a:rPr>
              <a:t>Note to facilitator: Choose a visual that represents the type of scenario.</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EC30964-BF55-46F8-B0CF-231697E08BCE}" type="slidenum">
              <a:rPr lang="en-US" smtClean="0"/>
              <a:t>1</a:t>
            </a:fld>
            <a:endParaRPr lang="en-US" dirty="0"/>
          </a:p>
        </p:txBody>
      </p:sp>
    </p:spTree>
    <p:extLst>
      <p:ext uri="{BB962C8B-B14F-4D97-AF65-F5344CB8AC3E}">
        <p14:creationId xmlns:p14="http://schemas.microsoft.com/office/powerpoint/2010/main" val="414625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Estimated timing for the discussions is:</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For one laboratory: 25 minutes per situation report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For multiple laboratories: 10–15 minutes per situation report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285750" marR="0" indent="-28575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site security precautions do you take, if any? Who is responsible for this?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Where can you find your laboratory COOP? Who has access to it?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If/when staff are working from home, is the COOP available to them or just staff in the office?</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r>
              <a:rPr lang="en-US" sz="1800" kern="1200" dirty="0">
                <a:solidFill>
                  <a:srgbClr val="000000"/>
                </a:solidFill>
                <a:effectLst/>
                <a:latin typeface="Arial" panose="020B0604020202020204" pitchFamily="34" charset="0"/>
                <a:ea typeface="Cambria" panose="02040503050406030204" pitchFamily="18" charset="0"/>
              </a:rPr>
              <a:t>Do you activate the COOP? How much certainty is needed before you do something?</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11</a:t>
            </a:fld>
            <a:endParaRPr lang="en-US" dirty="0"/>
          </a:p>
        </p:txBody>
      </p:sp>
    </p:spTree>
    <p:extLst>
      <p:ext uri="{BB962C8B-B14F-4D97-AF65-F5344CB8AC3E}">
        <p14:creationId xmlns:p14="http://schemas.microsoft.com/office/powerpoint/2010/main" val="2628136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For one laboratory: 25 minutes per situation report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For multiple laboratories: 10–15 minutes per situation report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285750" marR="0" indent="-28575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site security precautions do you take, if any? Who is responsible for this?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Where can you find your laboratory COOP? Who has access to it?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If/when staff are working from home, is the COOP available to them or just staff in the office?</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r>
              <a:rPr lang="en-US" sz="1800" kern="1200" dirty="0">
                <a:solidFill>
                  <a:srgbClr val="000000"/>
                </a:solidFill>
                <a:effectLst/>
                <a:latin typeface="Arial" panose="020B0604020202020204" pitchFamily="34" charset="0"/>
                <a:ea typeface="Cambria" panose="02040503050406030204" pitchFamily="18" charset="0"/>
              </a:rPr>
              <a:t>Do you activate the COOP? How much certainty is needed before you do something?</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12</a:t>
            </a:fld>
            <a:endParaRPr lang="en-US" dirty="0"/>
          </a:p>
        </p:txBody>
      </p:sp>
    </p:spTree>
    <p:extLst>
      <p:ext uri="{BB962C8B-B14F-4D97-AF65-F5344CB8AC3E}">
        <p14:creationId xmlns:p14="http://schemas.microsoft.com/office/powerpoint/2010/main" val="3013404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u="none" strike="noStrike"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does this affect your network communications?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notify employees? What back-up communications systems do you have (e.g., if cell phones don’t work)?</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Is contact information up to date? How do staff update their contact information? What process ensures that new staff are included in the call down list and staff who are no longer employees are removed?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When was the last time you had to contact staff away from the office or conducted a call-down drill? How often is the ”call down list” verified? </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other agencies/organizations do you notify?</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13</a:t>
            </a:fld>
            <a:endParaRPr lang="en-US" dirty="0"/>
          </a:p>
        </p:txBody>
      </p:sp>
    </p:spTree>
    <p:extLst>
      <p:ext uri="{BB962C8B-B14F-4D97-AF65-F5344CB8AC3E}">
        <p14:creationId xmlns:p14="http://schemas.microsoft.com/office/powerpoint/2010/main" val="2243644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14</a:t>
            </a:fld>
            <a:endParaRPr lang="en-US" dirty="0"/>
          </a:p>
        </p:txBody>
      </p:sp>
    </p:spTree>
    <p:extLst>
      <p:ext uri="{BB962C8B-B14F-4D97-AF65-F5344CB8AC3E}">
        <p14:creationId xmlns:p14="http://schemas.microsoft.com/office/powerpoint/2010/main" val="46507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are the laboratory’s critical functions/which laboratory activities and testing are essential and therefore must continue? How do you prioritize functions?​ Is this identified in your COOP or is it a decision you made on the fly? Which activities are nonessential and may be suspended or deferred?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228600" marR="0" indent="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does this situation impact your ability to receive samples?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secure select agents?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If your COOP resources are online and the power goes out, do people still have access to that material?</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would you know which laboratories in the consortia are hit? How would you communicate with other laboratories under these conditions?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228600" marR="0" indent="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EOC do you engage with? How do they communicate with you?</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Are there legal barriers?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Has relocation to an alternate facility been tested?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15</a:t>
            </a:fld>
            <a:endParaRPr lang="en-US" dirty="0"/>
          </a:p>
        </p:txBody>
      </p:sp>
    </p:spTree>
    <p:extLst>
      <p:ext uri="{BB962C8B-B14F-4D97-AF65-F5344CB8AC3E}">
        <p14:creationId xmlns:p14="http://schemas.microsoft.com/office/powerpoint/2010/main" val="1550866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this slide is used for TTXs with multiple laboratories only.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(Move from breakout rooms to main room and discuss)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Each laboratory should debrief to the group and answer the above questions (~ 5 minutes each to report back, then discuss/Q&amp;A, etc.). </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Breakout room leaders let laboratories lead the discussion, but be prepared to prompt if there is not enough discussion. </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to get cross-laboratory discussion:</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What’s the role of your laboratory with your health department-level Emergency Operations Center (EOC), statewide EOC, laboratory-specific EOC?</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are you integrated at this level? Have you made progress integrating your laboratory into these larger EOCs?</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16</a:t>
            </a:fld>
            <a:endParaRPr lang="en-US" dirty="0"/>
          </a:p>
        </p:txBody>
      </p:sp>
    </p:spTree>
    <p:extLst>
      <p:ext uri="{BB962C8B-B14F-4D97-AF65-F5344CB8AC3E}">
        <p14:creationId xmlns:p14="http://schemas.microsoft.com/office/powerpoint/2010/main" val="3627630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Edit depending on timing.</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17</a:t>
            </a:fld>
            <a:endParaRPr lang="en-US" dirty="0"/>
          </a:p>
        </p:txBody>
      </p:sp>
    </p:spTree>
    <p:extLst>
      <p:ext uri="{BB962C8B-B14F-4D97-AF65-F5344CB8AC3E}">
        <p14:creationId xmlns:p14="http://schemas.microsoft.com/office/powerpoint/2010/main" val="1138846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For TTX with multiple laboratories: Present this slide all together, then move to breakout rooms for the second time.</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18</a:t>
            </a:fld>
            <a:endParaRPr lang="en-US" dirty="0"/>
          </a:p>
        </p:txBody>
      </p:sp>
    </p:spTree>
    <p:extLst>
      <p:ext uri="{BB962C8B-B14F-4D97-AF65-F5344CB8AC3E}">
        <p14:creationId xmlns:p14="http://schemas.microsoft.com/office/powerpoint/2010/main" val="3094551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171450" marR="0" indent="-17145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Who inspects the building to report back on any potential damage?</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Who is responsible for the ensuring the security of the building and how is that managed?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Who do they contact and how are employees notified?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and other employees know if your laboratory has sustained damage or not?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you have select agents? What arrangements need to be made for them?</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0" marR="0" indent="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Symbol" panose="05050102010706020507" pitchFamily="18" charset="2"/>
              <a:buNone/>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Note to facilitators: The goal is to get the laboratories to discuss how they know if there is damage to the laboratory before telling them that the laboratory is damaged (on the following slide).</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19</a:t>
            </a:fld>
            <a:endParaRPr lang="en-US" dirty="0"/>
          </a:p>
        </p:txBody>
      </p:sp>
    </p:spTree>
    <p:extLst>
      <p:ext uri="{BB962C8B-B14F-4D97-AF65-F5344CB8AC3E}">
        <p14:creationId xmlns:p14="http://schemas.microsoft.com/office/powerpoint/2010/main" val="134273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The roof sustains severe damage. You may need to modify based on the type of building that the laboratory is in. For example, instead of roof damage, consider broken windows, which allow snow inside the laboratory.</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Electrical power is completely lost. Even backup generators are frozen and iced up.</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All laboratory functions are rendered defunct. </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20</a:t>
            </a:fld>
            <a:endParaRPr lang="en-US" dirty="0"/>
          </a:p>
        </p:txBody>
      </p:sp>
    </p:spTree>
    <p:extLst>
      <p:ext uri="{BB962C8B-B14F-4D97-AF65-F5344CB8AC3E}">
        <p14:creationId xmlns:p14="http://schemas.microsoft.com/office/powerpoint/2010/main" val="175376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Times New Roman" panose="02020603050405020304" pitchFamily="18" charset="0"/>
              </a:rPr>
              <a:t>Note to facilitator: Use this slide if multiple laboratories are participating.</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EC30964-BF55-46F8-B0CF-231697E08BCE}" type="slidenum">
              <a:rPr lang="en-US" smtClean="0"/>
              <a:t>3</a:t>
            </a:fld>
            <a:endParaRPr lang="en-US" dirty="0"/>
          </a:p>
        </p:txBody>
      </p:sp>
    </p:spTree>
    <p:extLst>
      <p:ext uri="{BB962C8B-B14F-4D97-AF65-F5344CB8AC3E}">
        <p14:creationId xmlns:p14="http://schemas.microsoft.com/office/powerpoint/2010/main" val="998678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Let discussion naturally occur. If concluded, use specific questions/probes on the following slide as necessary.</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21</a:t>
            </a:fld>
            <a:endParaRPr lang="en-US" dirty="0"/>
          </a:p>
        </p:txBody>
      </p:sp>
    </p:spTree>
    <p:extLst>
      <p:ext uri="{BB962C8B-B14F-4D97-AF65-F5344CB8AC3E}">
        <p14:creationId xmlns:p14="http://schemas.microsoft.com/office/powerpoint/2010/main" val="3728706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200" dirty="0">
              <a:effectLst/>
              <a:latin typeface="Times New Roman" panose="02020603050405020304" pitchFamily="18" charset="0"/>
              <a:ea typeface="Times New Roman" panose="02020603050405020304" pitchFamily="18" charset="0"/>
            </a:endParaRPr>
          </a:p>
          <a:p>
            <a:pPr marL="171450" marR="0" indent="-17145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will the specimens/samples be transported to the other laboratories? Will they receive them directly?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laboratory have authority for another state’s laboratory to perform tests for you?</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about the CLIA certification of a laboratory? How do laboratory staff get certified if they go to another facility?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maintain chain of custody during a relocation of essential activities?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you have electronic systems to share/receive results with other laboratories (state, local, private sector)?</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628650" marR="0" indent="-17145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the liability and other laws and policies of your state support having another state’s laboratory perform tests for your laboratory?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state’s laws and policies authorize your laboratory to pay another state’s PHL for tests they perform for you?</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your state laws and policies authorize your laboratory to set fees and charges?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Are policies in place to ensure protection of privacy and confidentiality related to shared tests?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laboratory have authority to exchange information related to tests and test results with another state’s PHL?</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could you do to advance MOUs/legal agreements if/when they get stuck with your legal counsel or county lawyers?</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22</a:t>
            </a:fld>
            <a:endParaRPr lang="en-US" dirty="0"/>
          </a:p>
        </p:txBody>
      </p:sp>
    </p:spTree>
    <p:extLst>
      <p:ext uri="{BB962C8B-B14F-4D97-AF65-F5344CB8AC3E}">
        <p14:creationId xmlns:p14="http://schemas.microsoft.com/office/powerpoint/2010/main" val="2834255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200" dirty="0">
              <a:effectLst/>
              <a:latin typeface="Times New Roman" panose="02020603050405020304" pitchFamily="18" charset="0"/>
              <a:ea typeface="Times New Roman" panose="02020603050405020304" pitchFamily="18" charset="0"/>
            </a:endParaRPr>
          </a:p>
          <a:p>
            <a:pPr marL="171450" marR="0" indent="-17145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will the specimens/samples be transported to the other laboratories? Will they receive them directly?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laboratory have authority for another state’s laboratory to perform tests for you?</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about the CLIA certification of a laboratory? How do laboratory staff get certified if they go to another facility?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maintain chain of custody during a relocation of essential activities?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you have electronic systems to share/receive results with other laboratories (state, local, private sector)?</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628650" marR="0" indent="-17145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the liability and other laws and policies of your state support having another state’s laboratory perform tests for your laboratory?</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state’s laws and policies authorize your laboratory to pay another state’s PHL for tests they perform for you?</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 your state laws and policies authorize your laboratory to set fees and charges?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Are policies in place to ensure protection of privacy and confidentiality related to shared tests?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1143000" marR="0" lvl="2" indent="-228600">
              <a:spcBef>
                <a:spcPts val="0"/>
              </a:spcBef>
              <a:spcAft>
                <a:spcPts val="0"/>
              </a:spcAft>
              <a:buFont typeface="Wingdings" panose="05000000000000000000" pitchFamily="2"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Does your laboratory have authority to exchange information related to tests and test results with another state’s PHL?</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could you do to advance MOUs/legal agreements if/when they get stuck with your legal counsel or county lawyers?</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23</a:t>
            </a:fld>
            <a:endParaRPr lang="en-US" dirty="0"/>
          </a:p>
        </p:txBody>
      </p:sp>
    </p:spTree>
    <p:extLst>
      <p:ext uri="{BB962C8B-B14F-4D97-AF65-F5344CB8AC3E}">
        <p14:creationId xmlns:p14="http://schemas.microsoft.com/office/powerpoint/2010/main" val="2387977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will the specimens/samples be transported to the other laboratories? Will they receive them directly?</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is the impact on roads, and how does that affect transportation options for samples?</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Are there specific public-private partnerships that can be utilized?</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24</a:t>
            </a:fld>
            <a:endParaRPr lang="en-US" dirty="0"/>
          </a:p>
        </p:txBody>
      </p:sp>
    </p:spTree>
    <p:extLst>
      <p:ext uri="{BB962C8B-B14F-4D97-AF65-F5344CB8AC3E}">
        <p14:creationId xmlns:p14="http://schemas.microsoft.com/office/powerpoint/2010/main" val="26342665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25</a:t>
            </a:fld>
            <a:endParaRPr lang="en-US" dirty="0"/>
          </a:p>
        </p:txBody>
      </p:sp>
    </p:spTree>
    <p:extLst>
      <p:ext uri="{BB962C8B-B14F-4D97-AF65-F5344CB8AC3E}">
        <p14:creationId xmlns:p14="http://schemas.microsoft.com/office/powerpoint/2010/main" val="2808132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do you recertify technicians and equipment?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quickly do you bring testing back into the laboratory?</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26</a:t>
            </a:fld>
            <a:endParaRPr lang="en-US" dirty="0"/>
          </a:p>
        </p:txBody>
      </p:sp>
    </p:spTree>
    <p:extLst>
      <p:ext uri="{BB962C8B-B14F-4D97-AF65-F5344CB8AC3E}">
        <p14:creationId xmlns:p14="http://schemas.microsoft.com/office/powerpoint/2010/main" val="2014269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This slide is used for TTXs with multiple laboratories only. Each laboratory answers the above questions, followed by Q&amp;A and general discussion. As before, facilitators let laboratories lead, but be ready to prompt as necessary.</a:t>
            </a:r>
            <a:endParaRPr lang="en-US" sz="12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2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What were the legal/financial considerations or obstructions?</a:t>
            </a:r>
            <a:endParaRPr lang="en-US" sz="1200" dirty="0">
              <a:effectLst/>
              <a:latin typeface="Cambria" panose="02040503050406030204" pitchFamily="18" charset="0"/>
              <a:ea typeface="Cambria" panose="02040503050406030204" pitchFamily="18" charset="0"/>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How did you decide to move forward despite these challenges?</a:t>
            </a:r>
            <a:endParaRPr lang="en-US" sz="12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27</a:t>
            </a:fld>
            <a:endParaRPr lang="en-US" dirty="0"/>
          </a:p>
        </p:txBody>
      </p:sp>
    </p:spTree>
    <p:extLst>
      <p:ext uri="{BB962C8B-B14F-4D97-AF65-F5344CB8AC3E}">
        <p14:creationId xmlns:p14="http://schemas.microsoft.com/office/powerpoint/2010/main" val="1976359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questions/probes (use as necessary):</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Are there potential partnerships you could explore but haven’t yet?</a:t>
            </a:r>
            <a:endParaRPr lang="en-US" sz="1800" dirty="0">
              <a:effectLst/>
              <a:latin typeface="Cambria" panose="02040503050406030204" pitchFamily="18" charset="0"/>
              <a:ea typeface="Cambria" panose="02040503050406030204" pitchFamily="18"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000000"/>
                </a:solidFill>
                <a:effectLst/>
                <a:latin typeface="Arial" panose="020B0604020202020204" pitchFamily="34" charset="0"/>
                <a:ea typeface="Cambria" panose="02040503050406030204" pitchFamily="18" charset="0"/>
                <a:cs typeface="Arial" panose="020B0604020202020204" pitchFamily="34" charset="0"/>
              </a:rPr>
              <a:t>Is there anyone who you could contact to have a conversation about the potential to form a private-sector or academic partnership?</a:t>
            </a:r>
            <a:endParaRPr lang="en-US" sz="1800" dirty="0">
              <a:effectLst/>
              <a:latin typeface="Cambria" panose="02040503050406030204" pitchFamily="18" charset="0"/>
              <a:ea typeface="Cambria" panose="020405030504060302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28</a:t>
            </a:fld>
            <a:endParaRPr lang="en-US" dirty="0"/>
          </a:p>
        </p:txBody>
      </p:sp>
    </p:spTree>
    <p:extLst>
      <p:ext uri="{BB962C8B-B14F-4D97-AF65-F5344CB8AC3E}">
        <p14:creationId xmlns:p14="http://schemas.microsoft.com/office/powerpoint/2010/main" val="40083541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Insert link here to easily copy/paste into chat: [link]</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29</a:t>
            </a:fld>
            <a:endParaRPr lang="en-US" dirty="0"/>
          </a:p>
        </p:txBody>
      </p:sp>
    </p:spTree>
    <p:extLst>
      <p:ext uri="{BB962C8B-B14F-4D97-AF65-F5344CB8AC3E}">
        <p14:creationId xmlns:p14="http://schemas.microsoft.com/office/powerpoint/2010/main" val="31396967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Edit depending on timing of break.</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C30964-BF55-46F8-B0CF-231697E08B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2313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Times New Roman" panose="02020603050405020304" pitchFamily="18" charset="0"/>
              </a:rPr>
              <a:t>Note to facilitator: Use this slide if multiple laboratories are participating.</a:t>
            </a:r>
            <a:endParaRPr lang="en-US"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EC30964-BF55-46F8-B0CF-231697E08BCE}" type="slidenum">
              <a:rPr lang="en-US" smtClean="0"/>
              <a:t>4</a:t>
            </a:fld>
            <a:endParaRPr lang="en-US" dirty="0"/>
          </a:p>
        </p:txBody>
      </p:sp>
    </p:spTree>
    <p:extLst>
      <p:ext uri="{BB962C8B-B14F-4D97-AF65-F5344CB8AC3E}">
        <p14:creationId xmlns:p14="http://schemas.microsoft.com/office/powerpoint/2010/main" val="36301584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Edit this slide during the exercise depending on what has already come up in the exercise.</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C30964-BF55-46F8-B0CF-231697E08B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50804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Facilitator: Edit this slide during the exercise depending on what has already come up in the exercise.</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C30964-BF55-46F8-B0CF-231697E08BC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2220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These can be modified as needed.</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5</a:t>
            </a:fld>
            <a:endParaRPr lang="en-US" dirty="0"/>
          </a:p>
        </p:txBody>
      </p:sp>
    </p:spTree>
    <p:extLst>
      <p:ext uri="{BB962C8B-B14F-4D97-AF65-F5344CB8AC3E}">
        <p14:creationId xmlns:p14="http://schemas.microsoft.com/office/powerpoint/2010/main" val="126290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These can be modified as needed.</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6</a:t>
            </a:fld>
            <a:endParaRPr lang="en-US" dirty="0"/>
          </a:p>
        </p:txBody>
      </p:sp>
    </p:spTree>
    <p:extLst>
      <p:ext uri="{BB962C8B-B14F-4D97-AF65-F5344CB8AC3E}">
        <p14:creationId xmlns:p14="http://schemas.microsoft.com/office/powerpoint/2010/main" val="143160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These can be modified as needed.</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7</a:t>
            </a:fld>
            <a:endParaRPr lang="en-US" dirty="0"/>
          </a:p>
        </p:txBody>
      </p:sp>
    </p:spTree>
    <p:extLst>
      <p:ext uri="{BB962C8B-B14F-4D97-AF65-F5344CB8AC3E}">
        <p14:creationId xmlns:p14="http://schemas.microsoft.com/office/powerpoint/2010/main" val="3699085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These can be modified as needed.</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8</a:t>
            </a:fld>
            <a:endParaRPr lang="en-US" dirty="0"/>
          </a:p>
        </p:txBody>
      </p:sp>
    </p:spTree>
    <p:extLst>
      <p:ext uri="{BB962C8B-B14F-4D97-AF65-F5344CB8AC3E}">
        <p14:creationId xmlns:p14="http://schemas.microsoft.com/office/powerpoint/2010/main" val="1691929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Note to facilitator: These should be modified depending on the desired scenario (tornado, earthquake, </a:t>
            </a:r>
            <a:r>
              <a:rPr lang="en-US" sz="1800" kern="1200" dirty="0" err="1">
                <a:solidFill>
                  <a:srgbClr val="000000"/>
                </a:solidFill>
                <a:effectLst/>
                <a:latin typeface="Arial" panose="020B0604020202020204" pitchFamily="34" charset="0"/>
                <a:ea typeface="Times New Roman" panose="02020603050405020304" pitchFamily="18" charset="0"/>
              </a:rPr>
              <a:t>etc</a:t>
            </a:r>
            <a:r>
              <a:rPr lang="en-US" sz="1800" kern="1200" dirty="0">
                <a:solidFill>
                  <a:srgbClr val="000000"/>
                </a:solidFill>
                <a:effectLst/>
                <a:latin typeface="Arial" panose="020B0604020202020204" pitchFamily="34"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228600">
              <a:lnSpc>
                <a:spcPct val="120000"/>
              </a:lnSpc>
              <a:spcBef>
                <a:spcPts val="0"/>
              </a:spcBef>
              <a:spcAft>
                <a:spcPts val="0"/>
              </a:spcAft>
            </a:pPr>
            <a:r>
              <a:rPr lang="en-US" sz="1800" kern="1200" dirty="0">
                <a:solidFill>
                  <a:srgbClr val="000000"/>
                </a:solidFill>
                <a:effectLst/>
                <a:latin typeface="Arial" panose="020B0604020202020204" pitchFamily="34" charset="0"/>
                <a:ea typeface="Times New Roman" panose="02020603050405020304" pitchFamily="18" charset="0"/>
              </a:rPr>
              <a:t>For TTXs with multiple laboratories, the facilitator can present the first scenario while everyone is in one “room.”</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9</a:t>
            </a:fld>
            <a:endParaRPr lang="en-US" dirty="0"/>
          </a:p>
        </p:txBody>
      </p:sp>
    </p:spTree>
    <p:extLst>
      <p:ext uri="{BB962C8B-B14F-4D97-AF65-F5344CB8AC3E}">
        <p14:creationId xmlns:p14="http://schemas.microsoft.com/office/powerpoint/2010/main" val="3230855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nSpc>
                <a:spcPct val="120000"/>
              </a:lnSpc>
              <a:spcBef>
                <a:spcPts val="0"/>
              </a:spcBef>
              <a:spcAft>
                <a:spcPts val="0"/>
              </a:spcAft>
            </a:pPr>
            <a:r>
              <a:rPr lang="en-US" sz="1200" kern="1200" dirty="0">
                <a:solidFill>
                  <a:srgbClr val="000000"/>
                </a:solidFill>
                <a:effectLst/>
                <a:latin typeface="Arial" panose="020B0604020202020204" pitchFamily="34" charset="0"/>
                <a:ea typeface="Times New Roman" panose="02020603050405020304" pitchFamily="18" charset="0"/>
              </a:rPr>
              <a:t>Note to facilitator: This slide is only needed if there are multiple laboratories participating.</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EC30964-BF55-46F8-B0CF-231697E08BCE}" type="slidenum">
              <a:rPr lang="en-US" smtClean="0"/>
              <a:t>10</a:t>
            </a:fld>
            <a:endParaRPr lang="en-US" dirty="0"/>
          </a:p>
        </p:txBody>
      </p:sp>
    </p:spTree>
    <p:extLst>
      <p:ext uri="{BB962C8B-B14F-4D97-AF65-F5344CB8AC3E}">
        <p14:creationId xmlns:p14="http://schemas.microsoft.com/office/powerpoint/2010/main" val="115746140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1 Slide">
    <p:spTree>
      <p:nvGrpSpPr>
        <p:cNvPr id="1" name=""/>
        <p:cNvGrpSpPr/>
        <p:nvPr/>
      </p:nvGrpSpPr>
      <p:grpSpPr>
        <a:xfrm>
          <a:off x="0" y="0"/>
          <a:ext cx="0" cy="0"/>
          <a:chOff x="0" y="0"/>
          <a:chExt cx="0" cy="0"/>
        </a:xfrm>
      </p:grpSpPr>
      <p:pic>
        <p:nvPicPr>
          <p:cNvPr id="18" name="Obraz 5">
            <a:extLst>
              <a:ext uri="{FF2B5EF4-FFF2-40B4-BE49-F238E27FC236}">
                <a16:creationId xmlns:a16="http://schemas.microsoft.com/office/drawing/2014/main" id="{D6891DCF-2742-43A9-8E93-9EB4D3D9D7E9}"/>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845" b="7845"/>
          <a:stretch/>
        </p:blipFill>
        <p:spPr>
          <a:xfrm>
            <a:off x="0" y="0"/>
            <a:ext cx="12192000" cy="6858000"/>
          </a:xfrm>
          <a:prstGeom prst="rect">
            <a:avLst/>
          </a:prstGeom>
        </p:spPr>
      </p:pic>
      <p:sp>
        <p:nvSpPr>
          <p:cNvPr id="19" name="Prostokąt 7">
            <a:extLst>
              <a:ext uri="{FF2B5EF4-FFF2-40B4-BE49-F238E27FC236}">
                <a16:creationId xmlns:a16="http://schemas.microsoft.com/office/drawing/2014/main" id="{C570B86B-6352-40B7-8558-EF74AFBB0670}"/>
              </a:ext>
            </a:extLst>
          </p:cNvPr>
          <p:cNvSpPr/>
          <p:nvPr/>
        </p:nvSpPr>
        <p:spPr>
          <a:xfrm>
            <a:off x="4233" y="0"/>
            <a:ext cx="12192000" cy="6858000"/>
          </a:xfrm>
          <a:prstGeom prst="rect">
            <a:avLst/>
          </a:pr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200"/>
          </a:p>
        </p:txBody>
      </p:sp>
      <p:grpSp>
        <p:nvGrpSpPr>
          <p:cNvPr id="8" name="Grupa 7">
            <a:extLst>
              <a:ext uri="{FF2B5EF4-FFF2-40B4-BE49-F238E27FC236}">
                <a16:creationId xmlns:a16="http://schemas.microsoft.com/office/drawing/2014/main" id="{7C1281C2-CA47-419D-844A-5B0680AE7B17}"/>
              </a:ext>
            </a:extLst>
          </p:cNvPr>
          <p:cNvGrpSpPr/>
          <p:nvPr userDrawn="1"/>
        </p:nvGrpSpPr>
        <p:grpSpPr>
          <a:xfrm>
            <a:off x="3563759" y="0"/>
            <a:ext cx="4860000" cy="2734724"/>
            <a:chOff x="3563759" y="0"/>
            <a:chExt cx="4860000" cy="2734724"/>
          </a:xfrm>
        </p:grpSpPr>
        <p:sp>
          <p:nvSpPr>
            <p:cNvPr id="21" name="Dowolny kształt: kształt 20">
              <a:extLst>
                <a:ext uri="{FF2B5EF4-FFF2-40B4-BE49-F238E27FC236}">
                  <a16:creationId xmlns:a16="http://schemas.microsoft.com/office/drawing/2014/main" id="{03598EBC-9F81-4EBC-B4FA-6F96BBAF3BFB}"/>
                </a:ext>
              </a:extLst>
            </p:cNvPr>
            <p:cNvSpPr/>
            <p:nvPr userDrawn="1"/>
          </p:nvSpPr>
          <p:spPr>
            <a:xfrm>
              <a:off x="3563759" y="0"/>
              <a:ext cx="4860000" cy="2734724"/>
            </a:xfrm>
            <a:custGeom>
              <a:avLst/>
              <a:gdLst>
                <a:gd name="connsiteX0" fmla="*/ 21134 w 4860000"/>
                <a:gd name="connsiteY0" fmla="*/ 0 h 2734724"/>
                <a:gd name="connsiteX1" fmla="*/ 4838866 w 4860000"/>
                <a:gd name="connsiteY1" fmla="*/ 0 h 2734724"/>
                <a:gd name="connsiteX2" fmla="*/ 4847454 w 4860000"/>
                <a:gd name="connsiteY2" fmla="*/ 56271 h 2734724"/>
                <a:gd name="connsiteX3" fmla="*/ 4860000 w 4860000"/>
                <a:gd name="connsiteY3" fmla="*/ 304724 h 2734724"/>
                <a:gd name="connsiteX4" fmla="*/ 2430000 w 4860000"/>
                <a:gd name="connsiteY4" fmla="*/ 2734724 h 2734724"/>
                <a:gd name="connsiteX5" fmla="*/ 0 w 4860000"/>
                <a:gd name="connsiteY5" fmla="*/ 304724 h 2734724"/>
                <a:gd name="connsiteX6" fmla="*/ 12546 w 4860000"/>
                <a:gd name="connsiteY6" fmla="*/ 56271 h 2734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0000" h="2734724">
                  <a:moveTo>
                    <a:pt x="21134" y="0"/>
                  </a:moveTo>
                  <a:lnTo>
                    <a:pt x="4838866" y="0"/>
                  </a:lnTo>
                  <a:lnTo>
                    <a:pt x="4847454" y="56271"/>
                  </a:lnTo>
                  <a:cubicBezTo>
                    <a:pt x="4855750" y="137960"/>
                    <a:pt x="4860000" y="220846"/>
                    <a:pt x="4860000" y="304724"/>
                  </a:cubicBezTo>
                  <a:cubicBezTo>
                    <a:pt x="4860000" y="1646776"/>
                    <a:pt x="3772052" y="2734724"/>
                    <a:pt x="2430000" y="2734724"/>
                  </a:cubicBezTo>
                  <a:cubicBezTo>
                    <a:pt x="1087948" y="2734724"/>
                    <a:pt x="0" y="1646776"/>
                    <a:pt x="0" y="304724"/>
                  </a:cubicBezTo>
                  <a:cubicBezTo>
                    <a:pt x="0" y="220846"/>
                    <a:pt x="4250" y="137960"/>
                    <a:pt x="12546" y="56271"/>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en-US" sz="1800" dirty="0"/>
            </a:p>
          </p:txBody>
        </p:sp>
        <p:sp>
          <p:nvSpPr>
            <p:cNvPr id="15" name="Dowolny kształt: kształt 14">
              <a:extLst>
                <a:ext uri="{FF2B5EF4-FFF2-40B4-BE49-F238E27FC236}">
                  <a16:creationId xmlns:a16="http://schemas.microsoft.com/office/drawing/2014/main" id="{F7A18276-8C93-42F7-B806-955F48D7E562}"/>
                </a:ext>
              </a:extLst>
            </p:cNvPr>
            <p:cNvSpPr/>
            <p:nvPr userDrawn="1"/>
          </p:nvSpPr>
          <p:spPr>
            <a:xfrm>
              <a:off x="3716759" y="0"/>
              <a:ext cx="4554000" cy="2581724"/>
            </a:xfrm>
            <a:custGeom>
              <a:avLst/>
              <a:gdLst>
                <a:gd name="connsiteX0" fmla="*/ 22731 w 4554000"/>
                <a:gd name="connsiteY0" fmla="*/ 0 h 2581724"/>
                <a:gd name="connsiteX1" fmla="*/ 4531269 w 4554000"/>
                <a:gd name="connsiteY1" fmla="*/ 0 h 2581724"/>
                <a:gd name="connsiteX2" fmla="*/ 4542244 w 4554000"/>
                <a:gd name="connsiteY2" fmla="*/ 71914 h 2581724"/>
                <a:gd name="connsiteX3" fmla="*/ 4554000 w 4554000"/>
                <a:gd name="connsiteY3" fmla="*/ 304724 h 2581724"/>
                <a:gd name="connsiteX4" fmla="*/ 2277000 w 4554000"/>
                <a:gd name="connsiteY4" fmla="*/ 2581724 h 2581724"/>
                <a:gd name="connsiteX5" fmla="*/ 0 w 4554000"/>
                <a:gd name="connsiteY5" fmla="*/ 304724 h 2581724"/>
                <a:gd name="connsiteX6" fmla="*/ 11756 w 4554000"/>
                <a:gd name="connsiteY6" fmla="*/ 71914 h 258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4000" h="2581724">
                  <a:moveTo>
                    <a:pt x="22731" y="0"/>
                  </a:moveTo>
                  <a:lnTo>
                    <a:pt x="4531269" y="0"/>
                  </a:lnTo>
                  <a:lnTo>
                    <a:pt x="4542244" y="71914"/>
                  </a:lnTo>
                  <a:cubicBezTo>
                    <a:pt x="4550018" y="148460"/>
                    <a:pt x="4554000" y="226127"/>
                    <a:pt x="4554000" y="304724"/>
                  </a:cubicBezTo>
                  <a:cubicBezTo>
                    <a:pt x="4554000" y="1562276"/>
                    <a:pt x="3534552" y="2581724"/>
                    <a:pt x="2277000" y="2581724"/>
                  </a:cubicBezTo>
                  <a:cubicBezTo>
                    <a:pt x="1019448" y="2581724"/>
                    <a:pt x="0" y="1562276"/>
                    <a:pt x="0" y="304724"/>
                  </a:cubicBezTo>
                  <a:cubicBezTo>
                    <a:pt x="0" y="226127"/>
                    <a:pt x="3982" y="148460"/>
                    <a:pt x="11756" y="719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en-US" sz="1800" dirty="0"/>
            </a:p>
          </p:txBody>
        </p:sp>
      </p:grpSp>
      <p:sp>
        <p:nvSpPr>
          <p:cNvPr id="2" name="Title 1">
            <a:extLst>
              <a:ext uri="{FF2B5EF4-FFF2-40B4-BE49-F238E27FC236}">
                <a16:creationId xmlns:a16="http://schemas.microsoft.com/office/drawing/2014/main" id="{A7AB817F-D174-48BA-9628-6BA67D202568}"/>
              </a:ext>
            </a:extLst>
          </p:cNvPr>
          <p:cNvSpPr>
            <a:spLocks noGrp="1"/>
          </p:cNvSpPr>
          <p:nvPr userDrawn="1">
            <p:ph type="ctrTitle"/>
          </p:nvPr>
        </p:nvSpPr>
        <p:spPr>
          <a:xfrm>
            <a:off x="800100" y="3239620"/>
            <a:ext cx="10591800" cy="1950561"/>
          </a:xfrm>
        </p:spPr>
        <p:txBody>
          <a:bodyPr anchor="ctr">
            <a:noAutofit/>
          </a:bodyPr>
          <a:lstStyle>
            <a:lvl1pPr algn="ctr">
              <a:defRPr sz="54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F8811597-91A2-411F-BB70-6B13A1808507}"/>
              </a:ext>
            </a:extLst>
          </p:cNvPr>
          <p:cNvSpPr>
            <a:spLocks noGrp="1"/>
          </p:cNvSpPr>
          <p:nvPr userDrawn="1">
            <p:ph type="subTitle" idx="1"/>
          </p:nvPr>
        </p:nvSpPr>
        <p:spPr>
          <a:xfrm>
            <a:off x="800100" y="5356079"/>
            <a:ext cx="10591800" cy="810712"/>
          </a:xfrm>
        </p:spPr>
        <p:txBody>
          <a:bodyPr>
            <a:normAutofit/>
          </a:bodyPr>
          <a:lstStyle>
            <a:lvl1pPr marL="0" indent="0" algn="ctr">
              <a:lnSpc>
                <a:spcPct val="100000"/>
              </a:lnSpc>
              <a:spcBef>
                <a:spcPts val="0"/>
              </a:spcBef>
              <a:buNone/>
              <a:defRPr sz="24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FE422B-D5AA-4758-B6DE-EF79659FEDE6}"/>
              </a:ext>
            </a:extLst>
          </p:cNvPr>
          <p:cNvSpPr>
            <a:spLocks noGrp="1"/>
          </p:cNvSpPr>
          <p:nvPr userDrawn="1">
            <p:ph type="dt" sz="half" idx="10"/>
          </p:nvPr>
        </p:nvSpPr>
        <p:spPr>
          <a:xfrm>
            <a:off x="5581651" y="6329835"/>
            <a:ext cx="1028700" cy="365125"/>
          </a:xfrm>
        </p:spPr>
        <p:txBody>
          <a:bodyPr/>
          <a:lstStyle>
            <a:lvl1pPr>
              <a:defRPr>
                <a:solidFill>
                  <a:schemeClr val="bg1"/>
                </a:solidFill>
              </a:defRPr>
            </a:lvl1pPr>
          </a:lstStyle>
          <a:p>
            <a:fld id="{3133AF06-9091-4552-B55B-F323A6B93663}" type="datetime1">
              <a:rPr lang="en-US" smtClean="0"/>
              <a:t>5/12/2023</a:t>
            </a:fld>
            <a:endParaRPr lang="en-US" dirty="0"/>
          </a:p>
        </p:txBody>
      </p:sp>
      <p:sp>
        <p:nvSpPr>
          <p:cNvPr id="25" name="Grafika 4">
            <a:extLst>
              <a:ext uri="{FF2B5EF4-FFF2-40B4-BE49-F238E27FC236}">
                <a16:creationId xmlns:a16="http://schemas.microsoft.com/office/drawing/2014/main" id="{3B359F1A-1A7B-47E6-B95A-542A72FF5628}"/>
              </a:ext>
            </a:extLst>
          </p:cNvPr>
          <p:cNvSpPr/>
          <p:nvPr userDrawn="1"/>
        </p:nvSpPr>
        <p:spPr>
          <a:xfrm>
            <a:off x="5162609" y="572620"/>
            <a:ext cx="1763899" cy="1172297"/>
          </a:xfrm>
          <a:custGeom>
            <a:avLst/>
            <a:gdLst>
              <a:gd name="connsiteX0" fmla="*/ 3715 w 1480470"/>
              <a:gd name="connsiteY0" fmla="*/ 983930 h 983929"/>
              <a:gd name="connsiteX1" fmla="*/ 70485 w 1480470"/>
              <a:gd name="connsiteY1" fmla="*/ 983930 h 983929"/>
              <a:gd name="connsiteX2" fmla="*/ 88011 w 1480470"/>
              <a:gd name="connsiteY2" fmla="*/ 949449 h 983929"/>
              <a:gd name="connsiteX3" fmla="*/ 209169 w 1480470"/>
              <a:gd name="connsiteY3" fmla="*/ 949449 h 983929"/>
              <a:gd name="connsiteX4" fmla="*/ 227743 w 1480470"/>
              <a:gd name="connsiteY4" fmla="*/ 983930 h 983929"/>
              <a:gd name="connsiteX5" fmla="*/ 294227 w 1480470"/>
              <a:gd name="connsiteY5" fmla="*/ 983930 h 983929"/>
              <a:gd name="connsiteX6" fmla="*/ 187166 w 1480470"/>
              <a:gd name="connsiteY6" fmla="*/ 788953 h 983929"/>
              <a:gd name="connsiteX7" fmla="*/ 109347 w 1480470"/>
              <a:gd name="connsiteY7" fmla="*/ 788953 h 983929"/>
              <a:gd name="connsiteX8" fmla="*/ 3715 w 1480470"/>
              <a:gd name="connsiteY8" fmla="*/ 983930 h 983929"/>
              <a:gd name="connsiteX9" fmla="*/ 148114 w 1480470"/>
              <a:gd name="connsiteY9" fmla="*/ 834197 h 983929"/>
              <a:gd name="connsiteX10" fmla="*/ 186880 w 1480470"/>
              <a:gd name="connsiteY10" fmla="*/ 907444 h 983929"/>
              <a:gd name="connsiteX11" fmla="*/ 110395 w 1480470"/>
              <a:gd name="connsiteY11" fmla="*/ 907444 h 983929"/>
              <a:gd name="connsiteX12" fmla="*/ 148114 w 1480470"/>
              <a:gd name="connsiteY12" fmla="*/ 834197 h 983929"/>
              <a:gd name="connsiteX13" fmla="*/ 421672 w 1480470"/>
              <a:gd name="connsiteY13" fmla="*/ 983930 h 983929"/>
              <a:gd name="connsiteX14" fmla="*/ 481489 w 1480470"/>
              <a:gd name="connsiteY14" fmla="*/ 983930 h 983929"/>
              <a:gd name="connsiteX15" fmla="*/ 481489 w 1480470"/>
              <a:gd name="connsiteY15" fmla="*/ 934876 h 983929"/>
              <a:gd name="connsiteX16" fmla="*/ 600265 w 1480470"/>
              <a:gd name="connsiteY16" fmla="*/ 934876 h 983929"/>
              <a:gd name="connsiteX17" fmla="*/ 655225 w 1480470"/>
              <a:gd name="connsiteY17" fmla="*/ 872392 h 983929"/>
              <a:gd name="connsiteX18" fmla="*/ 655225 w 1480470"/>
              <a:gd name="connsiteY18" fmla="*/ 855723 h 983929"/>
              <a:gd name="connsiteX19" fmla="*/ 584644 w 1480470"/>
              <a:gd name="connsiteY19" fmla="*/ 788953 h 983929"/>
              <a:gd name="connsiteX20" fmla="*/ 421672 w 1480470"/>
              <a:gd name="connsiteY20" fmla="*/ 788953 h 983929"/>
              <a:gd name="connsiteX21" fmla="*/ 421672 w 1480470"/>
              <a:gd name="connsiteY21" fmla="*/ 983930 h 983929"/>
              <a:gd name="connsiteX22" fmla="*/ 481393 w 1480470"/>
              <a:gd name="connsiteY22" fmla="*/ 837435 h 983929"/>
              <a:gd name="connsiteX23" fmla="*/ 569214 w 1480470"/>
              <a:gd name="connsiteY23" fmla="*/ 837435 h 983929"/>
              <a:gd name="connsiteX24" fmla="*/ 593693 w 1480470"/>
              <a:gd name="connsiteY24" fmla="*/ 858200 h 983929"/>
              <a:gd name="connsiteX25" fmla="*/ 593693 w 1480470"/>
              <a:gd name="connsiteY25" fmla="*/ 865725 h 983929"/>
              <a:gd name="connsiteX26" fmla="*/ 574262 w 1480470"/>
              <a:gd name="connsiteY26" fmla="*/ 886489 h 983929"/>
              <a:gd name="connsiteX27" fmla="*/ 481393 w 1480470"/>
              <a:gd name="connsiteY27" fmla="*/ 886489 h 983929"/>
              <a:gd name="connsiteX28" fmla="*/ 481393 w 1480470"/>
              <a:gd name="connsiteY28" fmla="*/ 837435 h 983929"/>
              <a:gd name="connsiteX29" fmla="*/ 793432 w 1480470"/>
              <a:gd name="connsiteY29" fmla="*/ 983930 h 983929"/>
              <a:gd name="connsiteX30" fmla="*/ 853249 w 1480470"/>
              <a:gd name="connsiteY30" fmla="*/ 983930 h 983929"/>
              <a:gd name="connsiteX31" fmla="*/ 853249 w 1480470"/>
              <a:gd name="connsiteY31" fmla="*/ 910111 h 983929"/>
              <a:gd name="connsiteX32" fmla="*/ 979265 w 1480470"/>
              <a:gd name="connsiteY32" fmla="*/ 910111 h 983929"/>
              <a:gd name="connsiteX33" fmla="*/ 979265 w 1480470"/>
              <a:gd name="connsiteY33" fmla="*/ 983930 h 983929"/>
              <a:gd name="connsiteX34" fmla="*/ 1039082 w 1480470"/>
              <a:gd name="connsiteY34" fmla="*/ 983930 h 983929"/>
              <a:gd name="connsiteX35" fmla="*/ 1039082 w 1480470"/>
              <a:gd name="connsiteY35" fmla="*/ 788953 h 983929"/>
              <a:gd name="connsiteX36" fmla="*/ 979265 w 1480470"/>
              <a:gd name="connsiteY36" fmla="*/ 788953 h 983929"/>
              <a:gd name="connsiteX37" fmla="*/ 979265 w 1480470"/>
              <a:gd name="connsiteY37" fmla="*/ 858486 h 983929"/>
              <a:gd name="connsiteX38" fmla="*/ 853249 w 1480470"/>
              <a:gd name="connsiteY38" fmla="*/ 858486 h 983929"/>
              <a:gd name="connsiteX39" fmla="*/ 853249 w 1480470"/>
              <a:gd name="connsiteY39" fmla="*/ 788953 h 983929"/>
              <a:gd name="connsiteX40" fmla="*/ 793432 w 1480470"/>
              <a:gd name="connsiteY40" fmla="*/ 788953 h 983929"/>
              <a:gd name="connsiteX41" fmla="*/ 793432 w 1480470"/>
              <a:gd name="connsiteY41" fmla="*/ 983930 h 983929"/>
              <a:gd name="connsiteX42" fmla="*/ 1185386 w 1480470"/>
              <a:gd name="connsiteY42" fmla="*/ 983930 h 983929"/>
              <a:gd name="connsiteX43" fmla="*/ 1379601 w 1480470"/>
              <a:gd name="connsiteY43" fmla="*/ 983930 h 983929"/>
              <a:gd name="connsiteX44" fmla="*/ 1379601 w 1480470"/>
              <a:gd name="connsiteY44" fmla="*/ 933828 h 983929"/>
              <a:gd name="connsiteX45" fmla="*/ 1245203 w 1480470"/>
              <a:gd name="connsiteY45" fmla="*/ 933828 h 983929"/>
              <a:gd name="connsiteX46" fmla="*/ 1245203 w 1480470"/>
              <a:gd name="connsiteY46" fmla="*/ 788953 h 983929"/>
              <a:gd name="connsiteX47" fmla="*/ 1185386 w 1480470"/>
              <a:gd name="connsiteY47" fmla="*/ 788953 h 983929"/>
              <a:gd name="connsiteX48" fmla="*/ 1185386 w 1480470"/>
              <a:gd name="connsiteY48" fmla="*/ 983930 h 983929"/>
              <a:gd name="connsiteX49" fmla="*/ 682752 w 1480470"/>
              <a:gd name="connsiteY49" fmla="*/ 354804 h 983929"/>
              <a:gd name="connsiteX50" fmla="*/ 776383 w 1480470"/>
              <a:gd name="connsiteY50" fmla="*/ 368329 h 983929"/>
              <a:gd name="connsiteX51" fmla="*/ 690658 w 1480470"/>
              <a:gd name="connsiteY51" fmla="*/ 277651 h 983929"/>
              <a:gd name="connsiteX52" fmla="*/ 597217 w 1480470"/>
              <a:gd name="connsiteY52" fmla="*/ 262030 h 983929"/>
              <a:gd name="connsiteX53" fmla="*/ 682752 w 1480470"/>
              <a:gd name="connsiteY53" fmla="*/ 354804 h 983929"/>
              <a:gd name="connsiteX54" fmla="*/ 434911 w 1480470"/>
              <a:gd name="connsiteY54" fmla="*/ 320990 h 983929"/>
              <a:gd name="connsiteX55" fmla="*/ 542258 w 1480470"/>
              <a:gd name="connsiteY55" fmla="*/ 336420 h 983929"/>
              <a:gd name="connsiteX56" fmla="*/ 457390 w 1480470"/>
              <a:gd name="connsiteY56" fmla="*/ 240408 h 983929"/>
              <a:gd name="connsiteX57" fmla="*/ 350710 w 1480470"/>
              <a:gd name="connsiteY57" fmla="*/ 222692 h 983929"/>
              <a:gd name="connsiteX58" fmla="*/ 434911 w 1480470"/>
              <a:gd name="connsiteY58" fmla="*/ 320990 h 983929"/>
              <a:gd name="connsiteX59" fmla="*/ 671798 w 1480470"/>
              <a:gd name="connsiteY59" fmla="*/ 461674 h 983929"/>
              <a:gd name="connsiteX60" fmla="*/ 772477 w 1480470"/>
              <a:gd name="connsiteY60" fmla="*/ 473104 h 983929"/>
              <a:gd name="connsiteX61" fmla="*/ 680942 w 1480470"/>
              <a:gd name="connsiteY61" fmla="*/ 373187 h 983929"/>
              <a:gd name="connsiteX62" fmla="*/ 580644 w 1480470"/>
              <a:gd name="connsiteY62" fmla="*/ 359280 h 983929"/>
              <a:gd name="connsiteX63" fmla="*/ 671798 w 1480470"/>
              <a:gd name="connsiteY63" fmla="*/ 461674 h 983929"/>
              <a:gd name="connsiteX64" fmla="*/ 148304 w 1480470"/>
              <a:gd name="connsiteY64" fmla="*/ 281842 h 983929"/>
              <a:gd name="connsiteX65" fmla="*/ 272605 w 1480470"/>
              <a:gd name="connsiteY65" fmla="*/ 299654 h 983929"/>
              <a:gd name="connsiteX66" fmla="*/ 189738 w 1480470"/>
              <a:gd name="connsiteY66" fmla="*/ 197736 h 983929"/>
              <a:gd name="connsiteX67" fmla="*/ 66770 w 1480470"/>
              <a:gd name="connsiteY67" fmla="*/ 177353 h 983929"/>
              <a:gd name="connsiteX68" fmla="*/ 148304 w 1480470"/>
              <a:gd name="connsiteY68" fmla="*/ 281842 h 983929"/>
              <a:gd name="connsiteX69" fmla="*/ 403479 w 1480470"/>
              <a:gd name="connsiteY69" fmla="*/ 433480 h 983929"/>
              <a:gd name="connsiteX70" fmla="*/ 520065 w 1480470"/>
              <a:gd name="connsiteY70" fmla="*/ 446625 h 983929"/>
              <a:gd name="connsiteX71" fmla="*/ 429577 w 1480470"/>
              <a:gd name="connsiteY71" fmla="*/ 340135 h 983929"/>
              <a:gd name="connsiteX72" fmla="*/ 313944 w 1480470"/>
              <a:gd name="connsiteY72" fmla="*/ 324133 h 983929"/>
              <a:gd name="connsiteX73" fmla="*/ 403479 w 1480470"/>
              <a:gd name="connsiteY73" fmla="*/ 433480 h 983929"/>
              <a:gd name="connsiteX74" fmla="*/ 658939 w 1480470"/>
              <a:gd name="connsiteY74" fmla="*/ 585404 h 983929"/>
              <a:gd name="connsiteX75" fmla="*/ 767619 w 1480470"/>
              <a:gd name="connsiteY75" fmla="*/ 593881 h 983929"/>
              <a:gd name="connsiteX76" fmla="*/ 669512 w 1480470"/>
              <a:gd name="connsiteY76" fmla="*/ 482820 h 983929"/>
              <a:gd name="connsiteX77" fmla="*/ 561213 w 1480470"/>
              <a:gd name="connsiteY77" fmla="*/ 471199 h 983929"/>
              <a:gd name="connsiteX78" fmla="*/ 658939 w 1480470"/>
              <a:gd name="connsiteY78" fmla="*/ 585404 h 983929"/>
              <a:gd name="connsiteX79" fmla="*/ 89725 w 1480470"/>
              <a:gd name="connsiteY79" fmla="*/ 400619 h 983929"/>
              <a:gd name="connsiteX80" fmla="*/ 226314 w 1480470"/>
              <a:gd name="connsiteY80" fmla="*/ 415954 h 983929"/>
              <a:gd name="connsiteX81" fmla="*/ 138398 w 1480470"/>
              <a:gd name="connsiteY81" fmla="*/ 302035 h 983929"/>
              <a:gd name="connsiteX82" fmla="*/ 3524 w 1480470"/>
              <a:gd name="connsiteY82" fmla="*/ 283461 h 983929"/>
              <a:gd name="connsiteX83" fmla="*/ 89725 w 1480470"/>
              <a:gd name="connsiteY83" fmla="*/ 400619 h 983929"/>
              <a:gd name="connsiteX84" fmla="*/ 366617 w 1480470"/>
              <a:gd name="connsiteY84" fmla="*/ 565306 h 983929"/>
              <a:gd name="connsiteX85" fmla="*/ 494062 w 1480470"/>
              <a:gd name="connsiteY85" fmla="*/ 575117 h 983929"/>
              <a:gd name="connsiteX86" fmla="*/ 397192 w 1480470"/>
              <a:gd name="connsiteY86" fmla="*/ 455864 h 983929"/>
              <a:gd name="connsiteX87" fmla="*/ 270891 w 1480470"/>
              <a:gd name="connsiteY87" fmla="*/ 442434 h 983929"/>
              <a:gd name="connsiteX88" fmla="*/ 366617 w 1480470"/>
              <a:gd name="connsiteY88" fmla="*/ 565306 h 983929"/>
              <a:gd name="connsiteX89" fmla="*/ 643985 w 1480470"/>
              <a:gd name="connsiteY89" fmla="*/ 730374 h 983929"/>
              <a:gd name="connsiteX90" fmla="*/ 762190 w 1480470"/>
              <a:gd name="connsiteY90" fmla="*/ 734661 h 983929"/>
              <a:gd name="connsiteX91" fmla="*/ 656368 w 1480470"/>
              <a:gd name="connsiteY91" fmla="*/ 610074 h 983929"/>
              <a:gd name="connsiteX92" fmla="*/ 538639 w 1480470"/>
              <a:gd name="connsiteY92" fmla="*/ 601787 h 983929"/>
              <a:gd name="connsiteX93" fmla="*/ 643985 w 1480470"/>
              <a:gd name="connsiteY93" fmla="*/ 730374 h 983929"/>
              <a:gd name="connsiteX94" fmla="*/ 251746 w 1480470"/>
              <a:gd name="connsiteY94" fmla="*/ 93438 h 983929"/>
              <a:gd name="connsiteX95" fmla="*/ 357092 w 1480470"/>
              <a:gd name="connsiteY95" fmla="*/ 113916 h 983929"/>
              <a:gd name="connsiteX96" fmla="*/ 282892 w 1480470"/>
              <a:gd name="connsiteY96" fmla="*/ 30096 h 983929"/>
              <a:gd name="connsiteX97" fmla="*/ 178403 w 1480470"/>
              <a:gd name="connsiteY97" fmla="*/ 7903 h 983929"/>
              <a:gd name="connsiteX98" fmla="*/ 251746 w 1480470"/>
              <a:gd name="connsiteY98" fmla="*/ 93438 h 983929"/>
              <a:gd name="connsiteX99" fmla="*/ 472249 w 1480470"/>
              <a:gd name="connsiteY99" fmla="*/ 224311 h 983929"/>
              <a:gd name="connsiteX100" fmla="*/ 571786 w 1480470"/>
              <a:gd name="connsiteY100" fmla="*/ 241361 h 983929"/>
              <a:gd name="connsiteX101" fmla="*/ 491871 w 1480470"/>
              <a:gd name="connsiteY101" fmla="*/ 154112 h 983929"/>
              <a:gd name="connsiteX102" fmla="*/ 392906 w 1480470"/>
              <a:gd name="connsiteY102" fmla="*/ 135252 h 983929"/>
              <a:gd name="connsiteX103" fmla="*/ 472249 w 1480470"/>
              <a:gd name="connsiteY103" fmla="*/ 224311 h 983929"/>
              <a:gd name="connsiteX104" fmla="*/ 208502 w 1480470"/>
              <a:gd name="connsiteY104" fmla="*/ 181068 h 983929"/>
              <a:gd name="connsiteX105" fmla="*/ 322612 w 1480470"/>
              <a:gd name="connsiteY105" fmla="*/ 200499 h 983929"/>
              <a:gd name="connsiteX106" fmla="*/ 244316 w 1480470"/>
              <a:gd name="connsiteY106" fmla="*/ 108487 h 983929"/>
              <a:gd name="connsiteX107" fmla="*/ 131350 w 1480470"/>
              <a:gd name="connsiteY107" fmla="*/ 86961 h 983929"/>
              <a:gd name="connsiteX108" fmla="*/ 208502 w 1480470"/>
              <a:gd name="connsiteY108" fmla="*/ 181068 h 983929"/>
              <a:gd name="connsiteX109" fmla="*/ 1384554 w 1480470"/>
              <a:gd name="connsiteY109" fmla="*/ 789334 h 983929"/>
              <a:gd name="connsiteX110" fmla="*/ 1424178 w 1480470"/>
              <a:gd name="connsiteY110" fmla="*/ 789334 h 983929"/>
              <a:gd name="connsiteX111" fmla="*/ 1424178 w 1480470"/>
              <a:gd name="connsiteY111" fmla="*/ 796764 h 983929"/>
              <a:gd name="connsiteX112" fmla="*/ 1408652 w 1480470"/>
              <a:gd name="connsiteY112" fmla="*/ 796764 h 983929"/>
              <a:gd name="connsiteX113" fmla="*/ 1408652 w 1480470"/>
              <a:gd name="connsiteY113" fmla="*/ 838293 h 983929"/>
              <a:gd name="connsiteX114" fmla="*/ 1400080 w 1480470"/>
              <a:gd name="connsiteY114" fmla="*/ 838293 h 983929"/>
              <a:gd name="connsiteX115" fmla="*/ 1400080 w 1480470"/>
              <a:gd name="connsiteY115" fmla="*/ 796764 h 983929"/>
              <a:gd name="connsiteX116" fmla="*/ 1384554 w 1480470"/>
              <a:gd name="connsiteY116" fmla="*/ 796764 h 983929"/>
              <a:gd name="connsiteX117" fmla="*/ 1384554 w 1480470"/>
              <a:gd name="connsiteY117" fmla="*/ 789334 h 983929"/>
              <a:gd name="connsiteX118" fmla="*/ 1429702 w 1480470"/>
              <a:gd name="connsiteY118" fmla="*/ 789334 h 983929"/>
              <a:gd name="connsiteX119" fmla="*/ 1441799 w 1480470"/>
              <a:gd name="connsiteY119" fmla="*/ 789334 h 983929"/>
              <a:gd name="connsiteX120" fmla="*/ 1455325 w 1480470"/>
              <a:gd name="connsiteY120" fmla="*/ 827625 h 983929"/>
              <a:gd name="connsiteX121" fmla="*/ 1455420 w 1480470"/>
              <a:gd name="connsiteY121" fmla="*/ 827625 h 983929"/>
              <a:gd name="connsiteX122" fmla="*/ 1468564 w 1480470"/>
              <a:gd name="connsiteY122" fmla="*/ 789334 h 983929"/>
              <a:gd name="connsiteX123" fmla="*/ 1480470 w 1480470"/>
              <a:gd name="connsiteY123" fmla="*/ 789334 h 983929"/>
              <a:gd name="connsiteX124" fmla="*/ 1480470 w 1480470"/>
              <a:gd name="connsiteY124" fmla="*/ 838293 h 983929"/>
              <a:gd name="connsiteX125" fmla="*/ 1472279 w 1480470"/>
              <a:gd name="connsiteY125" fmla="*/ 838293 h 983929"/>
              <a:gd name="connsiteX126" fmla="*/ 1472279 w 1480470"/>
              <a:gd name="connsiteY126" fmla="*/ 800478 h 983929"/>
              <a:gd name="connsiteX127" fmla="*/ 1472184 w 1480470"/>
              <a:gd name="connsiteY127" fmla="*/ 800478 h 983929"/>
              <a:gd name="connsiteX128" fmla="*/ 1458658 w 1480470"/>
              <a:gd name="connsiteY128" fmla="*/ 838293 h 983929"/>
              <a:gd name="connsiteX129" fmla="*/ 1451610 w 1480470"/>
              <a:gd name="connsiteY129" fmla="*/ 838293 h 983929"/>
              <a:gd name="connsiteX130" fmla="*/ 1437989 w 1480470"/>
              <a:gd name="connsiteY130" fmla="*/ 800478 h 983929"/>
              <a:gd name="connsiteX131" fmla="*/ 1437894 w 1480470"/>
              <a:gd name="connsiteY131" fmla="*/ 800478 h 983929"/>
              <a:gd name="connsiteX132" fmla="*/ 1437894 w 1480470"/>
              <a:gd name="connsiteY132" fmla="*/ 838293 h 983929"/>
              <a:gd name="connsiteX133" fmla="*/ 1429702 w 1480470"/>
              <a:gd name="connsiteY133" fmla="*/ 838293 h 983929"/>
              <a:gd name="connsiteX134" fmla="*/ 1429702 w 1480470"/>
              <a:gd name="connsiteY134" fmla="*/ 789334 h 98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480470" h="983929">
                <a:moveTo>
                  <a:pt x="3715" y="983930"/>
                </a:moveTo>
                <a:lnTo>
                  <a:pt x="70485" y="983930"/>
                </a:lnTo>
                <a:lnTo>
                  <a:pt x="88011" y="949449"/>
                </a:lnTo>
                <a:lnTo>
                  <a:pt x="209169" y="949449"/>
                </a:lnTo>
                <a:lnTo>
                  <a:pt x="227743" y="983930"/>
                </a:lnTo>
                <a:lnTo>
                  <a:pt x="294227" y="983930"/>
                </a:lnTo>
                <a:lnTo>
                  <a:pt x="187166" y="788953"/>
                </a:lnTo>
                <a:lnTo>
                  <a:pt x="109347" y="788953"/>
                </a:lnTo>
                <a:lnTo>
                  <a:pt x="3715" y="983930"/>
                </a:lnTo>
                <a:close/>
                <a:moveTo>
                  <a:pt x="148114" y="834197"/>
                </a:moveTo>
                <a:lnTo>
                  <a:pt x="186880" y="907444"/>
                </a:lnTo>
                <a:lnTo>
                  <a:pt x="110395" y="907444"/>
                </a:lnTo>
                <a:lnTo>
                  <a:pt x="148114" y="834197"/>
                </a:lnTo>
                <a:close/>
                <a:moveTo>
                  <a:pt x="421672" y="983930"/>
                </a:moveTo>
                <a:lnTo>
                  <a:pt x="481489" y="983930"/>
                </a:lnTo>
                <a:lnTo>
                  <a:pt x="481489" y="934876"/>
                </a:lnTo>
                <a:lnTo>
                  <a:pt x="600265" y="934876"/>
                </a:lnTo>
                <a:cubicBezTo>
                  <a:pt x="642556" y="934876"/>
                  <a:pt x="655225" y="901443"/>
                  <a:pt x="655225" y="872392"/>
                </a:cubicBezTo>
                <a:lnTo>
                  <a:pt x="655225" y="855723"/>
                </a:lnTo>
                <a:cubicBezTo>
                  <a:pt x="655225" y="817433"/>
                  <a:pt x="641509" y="788953"/>
                  <a:pt x="584644" y="788953"/>
                </a:cubicBezTo>
                <a:lnTo>
                  <a:pt x="421672" y="788953"/>
                </a:lnTo>
                <a:lnTo>
                  <a:pt x="421672" y="983930"/>
                </a:lnTo>
                <a:close/>
                <a:moveTo>
                  <a:pt x="481393" y="837435"/>
                </a:moveTo>
                <a:lnTo>
                  <a:pt x="569214" y="837435"/>
                </a:lnTo>
                <a:cubicBezTo>
                  <a:pt x="587216" y="837435"/>
                  <a:pt x="593693" y="844960"/>
                  <a:pt x="593693" y="858200"/>
                </a:cubicBezTo>
                <a:lnTo>
                  <a:pt x="593693" y="865725"/>
                </a:lnTo>
                <a:cubicBezTo>
                  <a:pt x="593693" y="877345"/>
                  <a:pt x="588264" y="886489"/>
                  <a:pt x="574262" y="886489"/>
                </a:cubicBezTo>
                <a:lnTo>
                  <a:pt x="481393" y="886489"/>
                </a:lnTo>
                <a:lnTo>
                  <a:pt x="481393" y="837435"/>
                </a:lnTo>
                <a:close/>
                <a:moveTo>
                  <a:pt x="793432" y="983930"/>
                </a:moveTo>
                <a:lnTo>
                  <a:pt x="853249" y="983930"/>
                </a:lnTo>
                <a:lnTo>
                  <a:pt x="853249" y="910111"/>
                </a:lnTo>
                <a:lnTo>
                  <a:pt x="979265" y="910111"/>
                </a:lnTo>
                <a:lnTo>
                  <a:pt x="979265" y="983930"/>
                </a:lnTo>
                <a:lnTo>
                  <a:pt x="1039082" y="983930"/>
                </a:lnTo>
                <a:lnTo>
                  <a:pt x="1039082" y="788953"/>
                </a:lnTo>
                <a:lnTo>
                  <a:pt x="979265" y="788953"/>
                </a:lnTo>
                <a:lnTo>
                  <a:pt x="979265" y="858486"/>
                </a:lnTo>
                <a:lnTo>
                  <a:pt x="853249" y="858486"/>
                </a:lnTo>
                <a:lnTo>
                  <a:pt x="853249" y="788953"/>
                </a:lnTo>
                <a:lnTo>
                  <a:pt x="793432" y="788953"/>
                </a:lnTo>
                <a:lnTo>
                  <a:pt x="793432" y="983930"/>
                </a:lnTo>
                <a:close/>
                <a:moveTo>
                  <a:pt x="1185386" y="983930"/>
                </a:moveTo>
                <a:lnTo>
                  <a:pt x="1379601" y="983930"/>
                </a:lnTo>
                <a:lnTo>
                  <a:pt x="1379601" y="933828"/>
                </a:lnTo>
                <a:lnTo>
                  <a:pt x="1245203" y="933828"/>
                </a:lnTo>
                <a:lnTo>
                  <a:pt x="1245203" y="788953"/>
                </a:lnTo>
                <a:lnTo>
                  <a:pt x="1185386" y="788953"/>
                </a:lnTo>
                <a:lnTo>
                  <a:pt x="1185386" y="983930"/>
                </a:lnTo>
                <a:close/>
                <a:moveTo>
                  <a:pt x="682752" y="354804"/>
                </a:moveTo>
                <a:cubicBezTo>
                  <a:pt x="733615" y="384998"/>
                  <a:pt x="775525" y="390808"/>
                  <a:pt x="776383" y="368329"/>
                </a:cubicBezTo>
                <a:cubicBezTo>
                  <a:pt x="777240" y="346517"/>
                  <a:pt x="738854" y="306226"/>
                  <a:pt x="690658" y="277651"/>
                </a:cubicBezTo>
                <a:cubicBezTo>
                  <a:pt x="642556" y="249076"/>
                  <a:pt x="600742" y="241837"/>
                  <a:pt x="597217" y="262030"/>
                </a:cubicBezTo>
                <a:cubicBezTo>
                  <a:pt x="593788" y="282795"/>
                  <a:pt x="631984" y="324609"/>
                  <a:pt x="682752" y="354804"/>
                </a:cubicBezTo>
                <a:close/>
                <a:moveTo>
                  <a:pt x="434911" y="320990"/>
                </a:moveTo>
                <a:cubicBezTo>
                  <a:pt x="489394" y="353375"/>
                  <a:pt x="537496" y="359947"/>
                  <a:pt x="542258" y="336420"/>
                </a:cubicBezTo>
                <a:cubicBezTo>
                  <a:pt x="546830" y="313655"/>
                  <a:pt x="508825" y="270984"/>
                  <a:pt x="457390" y="240408"/>
                </a:cubicBezTo>
                <a:cubicBezTo>
                  <a:pt x="406051" y="209928"/>
                  <a:pt x="358330" y="201642"/>
                  <a:pt x="350710" y="222692"/>
                </a:cubicBezTo>
                <a:cubicBezTo>
                  <a:pt x="342805" y="244314"/>
                  <a:pt x="380428" y="288605"/>
                  <a:pt x="434911" y="320990"/>
                </a:cubicBezTo>
                <a:close/>
                <a:moveTo>
                  <a:pt x="671798" y="461674"/>
                </a:moveTo>
                <a:cubicBezTo>
                  <a:pt x="726376" y="494059"/>
                  <a:pt x="771430" y="498822"/>
                  <a:pt x="772477" y="473104"/>
                </a:cubicBezTo>
                <a:cubicBezTo>
                  <a:pt x="773430" y="448149"/>
                  <a:pt x="732472" y="403667"/>
                  <a:pt x="680942" y="373187"/>
                </a:cubicBezTo>
                <a:cubicBezTo>
                  <a:pt x="629507" y="342612"/>
                  <a:pt x="584644" y="336135"/>
                  <a:pt x="580644" y="359280"/>
                </a:cubicBezTo>
                <a:cubicBezTo>
                  <a:pt x="576453" y="383093"/>
                  <a:pt x="617220" y="429289"/>
                  <a:pt x="671798" y="461674"/>
                </a:cubicBezTo>
                <a:close/>
                <a:moveTo>
                  <a:pt x="148304" y="281842"/>
                </a:moveTo>
                <a:cubicBezTo>
                  <a:pt x="206978" y="316704"/>
                  <a:pt x="262795" y="324324"/>
                  <a:pt x="272605" y="299654"/>
                </a:cubicBezTo>
                <a:cubicBezTo>
                  <a:pt x="282130" y="275841"/>
                  <a:pt x="244888" y="230502"/>
                  <a:pt x="189738" y="197736"/>
                </a:cubicBezTo>
                <a:cubicBezTo>
                  <a:pt x="134588" y="164970"/>
                  <a:pt x="79819" y="155541"/>
                  <a:pt x="66770" y="177353"/>
                </a:cubicBezTo>
                <a:cubicBezTo>
                  <a:pt x="53435" y="199927"/>
                  <a:pt x="89725" y="246981"/>
                  <a:pt x="148304" y="281842"/>
                </a:cubicBezTo>
                <a:close/>
                <a:moveTo>
                  <a:pt x="403479" y="433480"/>
                </a:moveTo>
                <a:cubicBezTo>
                  <a:pt x="462248" y="468437"/>
                  <a:pt x="514540" y="473961"/>
                  <a:pt x="520065" y="446625"/>
                </a:cubicBezTo>
                <a:cubicBezTo>
                  <a:pt x="525399" y="420240"/>
                  <a:pt x="484822" y="372996"/>
                  <a:pt x="429577" y="340135"/>
                </a:cubicBezTo>
                <a:cubicBezTo>
                  <a:pt x="374428" y="307369"/>
                  <a:pt x="322707" y="299844"/>
                  <a:pt x="313944" y="324133"/>
                </a:cubicBezTo>
                <a:cubicBezTo>
                  <a:pt x="304705" y="349279"/>
                  <a:pt x="344710" y="398619"/>
                  <a:pt x="403479" y="433480"/>
                </a:cubicBezTo>
                <a:close/>
                <a:moveTo>
                  <a:pt x="658939" y="585404"/>
                </a:moveTo>
                <a:cubicBezTo>
                  <a:pt x="717804" y="620361"/>
                  <a:pt x="766477" y="623790"/>
                  <a:pt x="767619" y="593881"/>
                </a:cubicBezTo>
                <a:cubicBezTo>
                  <a:pt x="768763" y="565020"/>
                  <a:pt x="724757" y="515681"/>
                  <a:pt x="669512" y="482820"/>
                </a:cubicBezTo>
                <a:cubicBezTo>
                  <a:pt x="614267" y="449958"/>
                  <a:pt x="565785" y="444434"/>
                  <a:pt x="561213" y="471199"/>
                </a:cubicBezTo>
                <a:cubicBezTo>
                  <a:pt x="556450" y="498917"/>
                  <a:pt x="600170" y="550447"/>
                  <a:pt x="658939" y="585404"/>
                </a:cubicBezTo>
                <a:close/>
                <a:moveTo>
                  <a:pt x="89725" y="400619"/>
                </a:moveTo>
                <a:cubicBezTo>
                  <a:pt x="153352" y="438528"/>
                  <a:pt x="214693" y="444910"/>
                  <a:pt x="226314" y="415954"/>
                </a:cubicBezTo>
                <a:cubicBezTo>
                  <a:pt x="237458" y="388046"/>
                  <a:pt x="197929" y="337468"/>
                  <a:pt x="138398" y="302035"/>
                </a:cubicBezTo>
                <a:cubicBezTo>
                  <a:pt x="78867" y="266697"/>
                  <a:pt x="18764" y="257934"/>
                  <a:pt x="3524" y="283461"/>
                </a:cubicBezTo>
                <a:cubicBezTo>
                  <a:pt x="-12192" y="309846"/>
                  <a:pt x="26098" y="362709"/>
                  <a:pt x="89725" y="400619"/>
                </a:cubicBezTo>
                <a:close/>
                <a:moveTo>
                  <a:pt x="366617" y="565306"/>
                </a:moveTo>
                <a:cubicBezTo>
                  <a:pt x="430435" y="603216"/>
                  <a:pt x="487585" y="607121"/>
                  <a:pt x="494062" y="575117"/>
                </a:cubicBezTo>
                <a:cubicBezTo>
                  <a:pt x="500253" y="544256"/>
                  <a:pt x="456819" y="491297"/>
                  <a:pt x="397192" y="455864"/>
                </a:cubicBezTo>
                <a:cubicBezTo>
                  <a:pt x="337566" y="420431"/>
                  <a:pt x="281178" y="413954"/>
                  <a:pt x="270891" y="442434"/>
                </a:cubicBezTo>
                <a:cubicBezTo>
                  <a:pt x="260223" y="471961"/>
                  <a:pt x="302895" y="527397"/>
                  <a:pt x="366617" y="565306"/>
                </a:cubicBezTo>
                <a:close/>
                <a:moveTo>
                  <a:pt x="643985" y="730374"/>
                </a:moveTo>
                <a:cubicBezTo>
                  <a:pt x="707898" y="768379"/>
                  <a:pt x="760857" y="769808"/>
                  <a:pt x="762190" y="734661"/>
                </a:cubicBezTo>
                <a:cubicBezTo>
                  <a:pt x="763524" y="700847"/>
                  <a:pt x="716089" y="645507"/>
                  <a:pt x="656368" y="610074"/>
                </a:cubicBezTo>
                <a:cubicBezTo>
                  <a:pt x="596646" y="574545"/>
                  <a:pt x="544068" y="570354"/>
                  <a:pt x="538639" y="601787"/>
                </a:cubicBezTo>
                <a:cubicBezTo>
                  <a:pt x="533114" y="634267"/>
                  <a:pt x="580168" y="692370"/>
                  <a:pt x="643985" y="730374"/>
                </a:cubicBezTo>
                <a:close/>
                <a:moveTo>
                  <a:pt x="251746" y="93438"/>
                </a:moveTo>
                <a:cubicBezTo>
                  <a:pt x="302419" y="123537"/>
                  <a:pt x="349758" y="132490"/>
                  <a:pt x="357092" y="113916"/>
                </a:cubicBezTo>
                <a:cubicBezTo>
                  <a:pt x="364236" y="95914"/>
                  <a:pt x="330994" y="58576"/>
                  <a:pt x="282892" y="30096"/>
                </a:cubicBezTo>
                <a:cubicBezTo>
                  <a:pt x="234886" y="1617"/>
                  <a:pt x="188214" y="-8575"/>
                  <a:pt x="178403" y="7903"/>
                </a:cubicBezTo>
                <a:cubicBezTo>
                  <a:pt x="168402" y="24858"/>
                  <a:pt x="201073" y="63339"/>
                  <a:pt x="251746" y="93438"/>
                </a:cubicBezTo>
                <a:close/>
                <a:moveTo>
                  <a:pt x="472249" y="224311"/>
                </a:moveTo>
                <a:cubicBezTo>
                  <a:pt x="523018" y="254410"/>
                  <a:pt x="567690" y="261840"/>
                  <a:pt x="571786" y="241361"/>
                </a:cubicBezTo>
                <a:cubicBezTo>
                  <a:pt x="575786" y="221454"/>
                  <a:pt x="539972" y="182687"/>
                  <a:pt x="491871" y="154112"/>
                </a:cubicBezTo>
                <a:cubicBezTo>
                  <a:pt x="443770" y="125537"/>
                  <a:pt x="399574" y="116869"/>
                  <a:pt x="392906" y="135252"/>
                </a:cubicBezTo>
                <a:cubicBezTo>
                  <a:pt x="386048" y="154017"/>
                  <a:pt x="421481" y="194212"/>
                  <a:pt x="472249" y="224311"/>
                </a:cubicBezTo>
                <a:close/>
                <a:moveTo>
                  <a:pt x="208502" y="181068"/>
                </a:moveTo>
                <a:cubicBezTo>
                  <a:pt x="262890" y="213357"/>
                  <a:pt x="314039" y="221835"/>
                  <a:pt x="322612" y="200499"/>
                </a:cubicBezTo>
                <a:cubicBezTo>
                  <a:pt x="330803" y="179925"/>
                  <a:pt x="295656" y="138967"/>
                  <a:pt x="244316" y="108487"/>
                </a:cubicBezTo>
                <a:cubicBezTo>
                  <a:pt x="192976" y="78007"/>
                  <a:pt x="142589" y="68101"/>
                  <a:pt x="131350" y="86961"/>
                </a:cubicBezTo>
                <a:cubicBezTo>
                  <a:pt x="119729" y="106392"/>
                  <a:pt x="154210" y="148778"/>
                  <a:pt x="208502" y="181068"/>
                </a:cubicBezTo>
                <a:close/>
                <a:moveTo>
                  <a:pt x="1384554" y="789334"/>
                </a:moveTo>
                <a:lnTo>
                  <a:pt x="1424178" y="789334"/>
                </a:lnTo>
                <a:lnTo>
                  <a:pt x="1424178" y="796764"/>
                </a:lnTo>
                <a:lnTo>
                  <a:pt x="1408652" y="796764"/>
                </a:lnTo>
                <a:lnTo>
                  <a:pt x="1408652" y="838293"/>
                </a:lnTo>
                <a:lnTo>
                  <a:pt x="1400080" y="838293"/>
                </a:lnTo>
                <a:lnTo>
                  <a:pt x="1400080" y="796764"/>
                </a:lnTo>
                <a:lnTo>
                  <a:pt x="1384554" y="796764"/>
                </a:lnTo>
                <a:lnTo>
                  <a:pt x="1384554" y="789334"/>
                </a:lnTo>
                <a:close/>
                <a:moveTo>
                  <a:pt x="1429702" y="789334"/>
                </a:moveTo>
                <a:lnTo>
                  <a:pt x="1441799" y="789334"/>
                </a:lnTo>
                <a:lnTo>
                  <a:pt x="1455325" y="827625"/>
                </a:lnTo>
                <a:lnTo>
                  <a:pt x="1455420" y="827625"/>
                </a:lnTo>
                <a:lnTo>
                  <a:pt x="1468564" y="789334"/>
                </a:lnTo>
                <a:lnTo>
                  <a:pt x="1480470" y="789334"/>
                </a:lnTo>
                <a:lnTo>
                  <a:pt x="1480470" y="838293"/>
                </a:lnTo>
                <a:lnTo>
                  <a:pt x="1472279" y="838293"/>
                </a:lnTo>
                <a:lnTo>
                  <a:pt x="1472279" y="800478"/>
                </a:lnTo>
                <a:lnTo>
                  <a:pt x="1472184" y="800478"/>
                </a:lnTo>
                <a:lnTo>
                  <a:pt x="1458658" y="838293"/>
                </a:lnTo>
                <a:lnTo>
                  <a:pt x="1451610" y="838293"/>
                </a:lnTo>
                <a:lnTo>
                  <a:pt x="1437989" y="800478"/>
                </a:lnTo>
                <a:lnTo>
                  <a:pt x="1437894" y="800478"/>
                </a:lnTo>
                <a:lnTo>
                  <a:pt x="1437894" y="838293"/>
                </a:lnTo>
                <a:lnTo>
                  <a:pt x="1429702" y="838293"/>
                </a:lnTo>
                <a:lnTo>
                  <a:pt x="1429702" y="789334"/>
                </a:lnTo>
                <a:close/>
              </a:path>
            </a:pathLst>
          </a:custGeom>
          <a:solidFill>
            <a:schemeClr val="accent1"/>
          </a:solidFill>
          <a:ln w="9525" cap="flat">
            <a:noFill/>
            <a:prstDash val="solid"/>
            <a:miter/>
          </a:ln>
        </p:spPr>
        <p:txBody>
          <a:bodyPr rtlCol="0" anchor="ctr"/>
          <a:lstStyle/>
          <a:p>
            <a:endParaRPr lang="en-US" sz="1800" dirty="0"/>
          </a:p>
        </p:txBody>
      </p:sp>
    </p:spTree>
    <p:extLst>
      <p:ext uri="{BB962C8B-B14F-4D97-AF65-F5344CB8AC3E}">
        <p14:creationId xmlns:p14="http://schemas.microsoft.com/office/powerpoint/2010/main" val="4012120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ntent + Picture 2 full half">
    <p:spTree>
      <p:nvGrpSpPr>
        <p:cNvPr id="1" name=""/>
        <p:cNvGrpSpPr/>
        <p:nvPr/>
      </p:nvGrpSpPr>
      <p:grpSpPr>
        <a:xfrm>
          <a:off x="0" y="0"/>
          <a:ext cx="0" cy="0"/>
          <a:chOff x="0" y="0"/>
          <a:chExt cx="0" cy="0"/>
        </a:xfrm>
      </p:grpSpPr>
      <p:sp>
        <p:nvSpPr>
          <p:cNvPr id="9" name="Symbol zastępczy obrazu 8">
            <a:extLst>
              <a:ext uri="{FF2B5EF4-FFF2-40B4-BE49-F238E27FC236}">
                <a16:creationId xmlns:a16="http://schemas.microsoft.com/office/drawing/2014/main" id="{89B01C2E-6FE3-472D-B09D-E3CB9620D51C}"/>
              </a:ext>
            </a:extLst>
          </p:cNvPr>
          <p:cNvSpPr>
            <a:spLocks noGrp="1"/>
          </p:cNvSpPr>
          <p:nvPr>
            <p:ph type="pic" sz="quarter" idx="13"/>
          </p:nvPr>
        </p:nvSpPr>
        <p:spPr>
          <a:xfrm>
            <a:off x="6248400" y="2"/>
            <a:ext cx="5943600" cy="6857999"/>
          </a:xfrm>
          <a:solidFill>
            <a:schemeClr val="bg2"/>
          </a:solidFill>
        </p:spPr>
        <p:txBody>
          <a:bodyPr anchor="ctr"/>
          <a:lstStyle>
            <a:lvl1pPr algn="ctr">
              <a:defRPr/>
            </a:lvl1pPr>
          </a:lstStyle>
          <a:p>
            <a:endParaRPr lang="en-US" dirty="0"/>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5" y="136526"/>
            <a:ext cx="5248275" cy="8540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6"/>
            <a:ext cx="5248275" cy="5082611"/>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695325" y="6451284"/>
            <a:ext cx="1028700" cy="365125"/>
          </a:xfrm>
        </p:spPr>
        <p:txBody>
          <a:bodyPr/>
          <a:lstStyle/>
          <a:p>
            <a:fld id="{0C675731-CD4E-4EFC-BD85-091E94FAA159}"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1846581" y="6451284"/>
            <a:ext cx="4097019" cy="365125"/>
          </a:xfrm>
        </p:spPr>
        <p:txBody>
          <a:bodyPr/>
          <a:lstStyle/>
          <a:p>
            <a:endParaRPr lang="en-US" dirty="0"/>
          </a:p>
        </p:txBody>
      </p:sp>
      <p:sp>
        <p:nvSpPr>
          <p:cNvPr id="8" name="Prostokąt 12">
            <a:extLst>
              <a:ext uri="{FF2B5EF4-FFF2-40B4-BE49-F238E27FC236}">
                <a16:creationId xmlns:a16="http://schemas.microsoft.com/office/drawing/2014/main" id="{B57B1EA3-5E8A-4AE4-88E5-4DF2D34D984B}"/>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847435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ontent + Picture 3 arr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6" y="136526"/>
            <a:ext cx="7743825" cy="8540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4" y="1160464"/>
            <a:ext cx="7343776"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p:txBody>
          <a:bodyPr/>
          <a:lstStyle/>
          <a:p>
            <a:fld id="{21F61361-9CD7-40B8-B801-0FC90DFC7032}"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p:txBody>
          <a:bodyPr/>
          <a:lstStyle/>
          <a:p>
            <a:endParaRPr lang="en-US" dirty="0"/>
          </a:p>
        </p:txBody>
      </p:sp>
      <p:sp>
        <p:nvSpPr>
          <p:cNvPr id="10" name="Symbol zastępczy obrazu 9">
            <a:extLst>
              <a:ext uri="{FF2B5EF4-FFF2-40B4-BE49-F238E27FC236}">
                <a16:creationId xmlns:a16="http://schemas.microsoft.com/office/drawing/2014/main" id="{3076DEC7-71B5-4809-B120-AF7D943DC4DB}"/>
              </a:ext>
            </a:extLst>
          </p:cNvPr>
          <p:cNvSpPr>
            <a:spLocks noGrp="1"/>
          </p:cNvSpPr>
          <p:nvPr>
            <p:ph type="pic" sz="quarter" idx="13"/>
          </p:nvPr>
        </p:nvSpPr>
        <p:spPr>
          <a:xfrm>
            <a:off x="7928346" y="0"/>
            <a:ext cx="4263655" cy="6858000"/>
          </a:xfrm>
          <a:custGeom>
            <a:avLst/>
            <a:gdLst>
              <a:gd name="connsiteX0" fmla="*/ 613793 w 4263654"/>
              <a:gd name="connsiteY0" fmla="*/ 0 h 6858000"/>
              <a:gd name="connsiteX1" fmla="*/ 4263654 w 4263654"/>
              <a:gd name="connsiteY1" fmla="*/ 0 h 6858000"/>
              <a:gd name="connsiteX2" fmla="*/ 4263654 w 4263654"/>
              <a:gd name="connsiteY2" fmla="*/ 6858000 h 6858000"/>
              <a:gd name="connsiteX3" fmla="*/ 0 w 4263654"/>
              <a:gd name="connsiteY3" fmla="*/ 6858000 h 6858000"/>
              <a:gd name="connsiteX4" fmla="*/ 1673766 w 4263654"/>
              <a:gd name="connsiteY4" fmla="*/ 230525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654" h="6858000">
                <a:moveTo>
                  <a:pt x="613793" y="0"/>
                </a:moveTo>
                <a:lnTo>
                  <a:pt x="4263654" y="0"/>
                </a:lnTo>
                <a:lnTo>
                  <a:pt x="4263654" y="6858000"/>
                </a:lnTo>
                <a:lnTo>
                  <a:pt x="0" y="6858000"/>
                </a:lnTo>
                <a:lnTo>
                  <a:pt x="1673766" y="2305255"/>
                </a:lnTo>
                <a:close/>
              </a:path>
            </a:pathLst>
          </a:custGeom>
          <a:solidFill>
            <a:schemeClr val="bg2"/>
          </a:solidFill>
        </p:spPr>
        <p:txBody>
          <a:bodyPr wrap="square" anchor="ctr">
            <a:noAutofit/>
          </a:bodyPr>
          <a:lstStyle>
            <a:lvl1pPr marL="0" indent="0" algn="ctr">
              <a:buNone/>
              <a:defRPr/>
            </a:lvl1pPr>
          </a:lstStyle>
          <a:p>
            <a:endParaRPr lang="en-US" dirty="0"/>
          </a:p>
        </p:txBody>
      </p:sp>
      <p:sp>
        <p:nvSpPr>
          <p:cNvPr id="8" name="Prostokąt 12">
            <a:extLst>
              <a:ext uri="{FF2B5EF4-FFF2-40B4-BE49-F238E27FC236}">
                <a16:creationId xmlns:a16="http://schemas.microsoft.com/office/drawing/2014/main" id="{09AE355A-8170-441F-B5C1-A3CDDF075C27}"/>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138745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ntent + Picture 4 diagon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5" y="136526"/>
            <a:ext cx="7334251" cy="8540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4" y="1160464"/>
            <a:ext cx="6505576"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718819" y="6451284"/>
            <a:ext cx="1028700" cy="365125"/>
          </a:xfrm>
        </p:spPr>
        <p:txBody>
          <a:bodyPr/>
          <a:lstStyle/>
          <a:p>
            <a:fld id="{452D42C7-8F07-47EE-AB6B-831944E75A9D}"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1938022" y="6451284"/>
            <a:ext cx="5262879" cy="365125"/>
          </a:xfrm>
        </p:spPr>
        <p:txBody>
          <a:bodyPr/>
          <a:lstStyle/>
          <a:p>
            <a:endParaRPr lang="en-US" dirty="0"/>
          </a:p>
        </p:txBody>
      </p:sp>
      <p:sp>
        <p:nvSpPr>
          <p:cNvPr id="10" name="Symbol zastępczy obrazu 9">
            <a:extLst>
              <a:ext uri="{FF2B5EF4-FFF2-40B4-BE49-F238E27FC236}">
                <a16:creationId xmlns:a16="http://schemas.microsoft.com/office/drawing/2014/main" id="{F64544F9-1ACF-420E-A670-D0C16475B224}"/>
              </a:ext>
            </a:extLst>
          </p:cNvPr>
          <p:cNvSpPr>
            <a:spLocks noGrp="1"/>
          </p:cNvSpPr>
          <p:nvPr>
            <p:ph type="pic" sz="quarter" idx="13"/>
          </p:nvPr>
        </p:nvSpPr>
        <p:spPr>
          <a:xfrm>
            <a:off x="7386065" y="0"/>
            <a:ext cx="4805937" cy="6858000"/>
          </a:xfrm>
          <a:custGeom>
            <a:avLst/>
            <a:gdLst>
              <a:gd name="connsiteX0" fmla="*/ 1110237 w 4805937"/>
              <a:gd name="connsiteY0" fmla="*/ 0 h 6858000"/>
              <a:gd name="connsiteX1" fmla="*/ 4805937 w 4805937"/>
              <a:gd name="connsiteY1" fmla="*/ 0 h 6858000"/>
              <a:gd name="connsiteX2" fmla="*/ 4805937 w 4805937"/>
              <a:gd name="connsiteY2" fmla="*/ 6858000 h 6858000"/>
              <a:gd name="connsiteX3" fmla="*/ 0 w 480593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05937" h="6858000">
                <a:moveTo>
                  <a:pt x="1110237" y="0"/>
                </a:moveTo>
                <a:lnTo>
                  <a:pt x="4805937" y="0"/>
                </a:lnTo>
                <a:lnTo>
                  <a:pt x="4805937" y="6858000"/>
                </a:lnTo>
                <a:lnTo>
                  <a:pt x="0" y="6858000"/>
                </a:lnTo>
                <a:close/>
              </a:path>
            </a:pathLst>
          </a:custGeom>
          <a:solidFill>
            <a:schemeClr val="bg2"/>
          </a:solidFill>
        </p:spPr>
        <p:txBody>
          <a:bodyPr wrap="square" anchor="ctr">
            <a:noAutofit/>
          </a:bodyPr>
          <a:lstStyle>
            <a:lvl1pPr marL="0" indent="0" algn="ctr">
              <a:buNone/>
              <a:defRPr/>
            </a:lvl1pPr>
          </a:lstStyle>
          <a:p>
            <a:endParaRPr lang="en-US" dirty="0"/>
          </a:p>
        </p:txBody>
      </p:sp>
      <p:sp>
        <p:nvSpPr>
          <p:cNvPr id="8" name="Prostokąt 12">
            <a:extLst>
              <a:ext uri="{FF2B5EF4-FFF2-40B4-BE49-F238E27FC236}">
                <a16:creationId xmlns:a16="http://schemas.microsoft.com/office/drawing/2014/main" id="{EC9FEA1B-3CA0-4D92-8412-0C0C85E65E56}"/>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245140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ontent + Picture 5 half circle">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2D97B40D-404B-419D-B6C3-A1FD857BFC34}"/>
              </a:ext>
            </a:extLst>
          </p:cNvPr>
          <p:cNvSpPr/>
          <p:nvPr userDrawn="1"/>
        </p:nvSpPr>
        <p:spPr>
          <a:xfrm>
            <a:off x="10420351" y="6451282"/>
            <a:ext cx="1076325" cy="270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endParaRPr lang="en-US" sz="1800" dirty="0"/>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5" y="136526"/>
            <a:ext cx="8936355" cy="854075"/>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4"/>
            <a:ext cx="7635876"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695325" y="6451284"/>
            <a:ext cx="1028700" cy="365125"/>
          </a:xfrm>
        </p:spPr>
        <p:txBody>
          <a:bodyPr/>
          <a:lstStyle/>
          <a:p>
            <a:fld id="{723AF25D-CF44-4CB4-8096-9B0509F3498A}"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3321051" y="6451284"/>
            <a:ext cx="5549900" cy="365125"/>
          </a:xfrm>
        </p:spPr>
        <p:txBody>
          <a:bodyPr/>
          <a:lstStyle/>
          <a:p>
            <a:endParaRPr lang="en-US" dirty="0"/>
          </a:p>
        </p:txBody>
      </p:sp>
      <p:sp>
        <p:nvSpPr>
          <p:cNvPr id="14" name="Dowolny kształt: kształt 13">
            <a:extLst>
              <a:ext uri="{FF2B5EF4-FFF2-40B4-BE49-F238E27FC236}">
                <a16:creationId xmlns:a16="http://schemas.microsoft.com/office/drawing/2014/main" id="{4F79F51F-5FD5-4FFA-934B-14EB3B6D0BA5}"/>
              </a:ext>
            </a:extLst>
          </p:cNvPr>
          <p:cNvSpPr/>
          <p:nvPr userDrawn="1"/>
        </p:nvSpPr>
        <p:spPr>
          <a:xfrm>
            <a:off x="8777707" y="-23321"/>
            <a:ext cx="3439279" cy="6881251"/>
          </a:xfrm>
          <a:custGeom>
            <a:avLst/>
            <a:gdLst>
              <a:gd name="connsiteX0" fmla="*/ 3439279 w 3439279"/>
              <a:gd name="connsiteY0" fmla="*/ 0 h 6881251"/>
              <a:gd name="connsiteX1" fmla="*/ 3439279 w 3439279"/>
              <a:gd name="connsiteY1" fmla="*/ 6881251 h 6881251"/>
              <a:gd name="connsiteX2" fmla="*/ 3088906 w 3439279"/>
              <a:gd name="connsiteY2" fmla="*/ 6863558 h 6881251"/>
              <a:gd name="connsiteX3" fmla="*/ 0 w 3439279"/>
              <a:gd name="connsiteY3" fmla="*/ 3440625 h 6881251"/>
              <a:gd name="connsiteX4" fmla="*/ 3088906 w 3439279"/>
              <a:gd name="connsiteY4" fmla="*/ 17692 h 6881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79" h="6881251">
                <a:moveTo>
                  <a:pt x="3439279" y="0"/>
                </a:moveTo>
                <a:lnTo>
                  <a:pt x="3439279" y="6881251"/>
                </a:lnTo>
                <a:lnTo>
                  <a:pt x="3088906" y="6863558"/>
                </a:lnTo>
                <a:cubicBezTo>
                  <a:pt x="1353914" y="6687360"/>
                  <a:pt x="0" y="5222104"/>
                  <a:pt x="0" y="3440625"/>
                </a:cubicBezTo>
                <a:cubicBezTo>
                  <a:pt x="0" y="1659146"/>
                  <a:pt x="1353914" y="193890"/>
                  <a:pt x="3088906" y="17692"/>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0" name="Symbol zastępczy obrazu 12">
            <a:extLst>
              <a:ext uri="{FF2B5EF4-FFF2-40B4-BE49-F238E27FC236}">
                <a16:creationId xmlns:a16="http://schemas.microsoft.com/office/drawing/2014/main" id="{83B91288-6A3D-4A0C-AD71-0ACA2706BFCB}"/>
              </a:ext>
            </a:extLst>
          </p:cNvPr>
          <p:cNvSpPr>
            <a:spLocks noGrp="1"/>
          </p:cNvSpPr>
          <p:nvPr>
            <p:ph type="pic" sz="quarter" idx="13"/>
          </p:nvPr>
        </p:nvSpPr>
        <p:spPr>
          <a:xfrm>
            <a:off x="8961003" y="171169"/>
            <a:ext cx="3255983" cy="6491929"/>
          </a:xfrm>
          <a:custGeom>
            <a:avLst/>
            <a:gdLst>
              <a:gd name="connsiteX0" fmla="*/ 5143500 w 5159374"/>
              <a:gd name="connsiteY0" fmla="*/ 0 h 10287000"/>
              <a:gd name="connsiteX1" fmla="*/ 5159374 w 5159374"/>
              <a:gd name="connsiteY1" fmla="*/ 402 h 10287000"/>
              <a:gd name="connsiteX2" fmla="*/ 5159374 w 5159374"/>
              <a:gd name="connsiteY2" fmla="*/ 10286599 h 10287000"/>
              <a:gd name="connsiteX3" fmla="*/ 5143500 w 5159374"/>
              <a:gd name="connsiteY3" fmla="*/ 10287000 h 10287000"/>
              <a:gd name="connsiteX4" fmla="*/ 0 w 5159374"/>
              <a:gd name="connsiteY4" fmla="*/ 5143500 h 10287000"/>
              <a:gd name="connsiteX5" fmla="*/ 5143500 w 5159374"/>
              <a:gd name="connsiteY5" fmla="*/ 0 h 1028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59374" h="10287000">
                <a:moveTo>
                  <a:pt x="5143500" y="0"/>
                </a:moveTo>
                <a:lnTo>
                  <a:pt x="5159374" y="402"/>
                </a:lnTo>
                <a:lnTo>
                  <a:pt x="5159374" y="10286599"/>
                </a:lnTo>
                <a:lnTo>
                  <a:pt x="5143500" y="10287000"/>
                </a:lnTo>
                <a:cubicBezTo>
                  <a:pt x="2302823" y="10287000"/>
                  <a:pt x="0" y="7984177"/>
                  <a:pt x="0" y="5143500"/>
                </a:cubicBezTo>
                <a:cubicBezTo>
                  <a:pt x="0" y="2302823"/>
                  <a:pt x="2302823" y="0"/>
                  <a:pt x="5143500" y="0"/>
                </a:cubicBezTo>
                <a:close/>
              </a:path>
            </a:pathLst>
          </a:custGeom>
          <a:solidFill>
            <a:schemeClr val="bg2"/>
          </a:solidFill>
        </p:spPr>
        <p:txBody>
          <a:bodyPr wrap="square" anchor="ctr">
            <a:noAutofit/>
          </a:bodyPr>
          <a:lstStyle/>
          <a:p>
            <a:endParaRPr lang="pl-PL"/>
          </a:p>
        </p:txBody>
      </p:sp>
      <p:sp>
        <p:nvSpPr>
          <p:cNvPr id="11" name="Prostokąt 12">
            <a:extLst>
              <a:ext uri="{FF2B5EF4-FFF2-40B4-BE49-F238E27FC236}">
                <a16:creationId xmlns:a16="http://schemas.microsoft.com/office/drawing/2014/main" id="{490DE604-CCD2-4C54-AA82-5D0B7A675E52}"/>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71432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 Picture 6 circle">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34238633-4891-4214-8C4F-229CBED19D04}"/>
              </a:ext>
            </a:extLst>
          </p:cNvPr>
          <p:cNvSpPr/>
          <p:nvPr userDrawn="1"/>
        </p:nvSpPr>
        <p:spPr>
          <a:xfrm>
            <a:off x="11496674" y="-23393"/>
            <a:ext cx="695327" cy="688139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lgn="ctr">
              <a:spcAft>
                <a:spcPts val="600"/>
              </a:spcAft>
            </a:pPr>
            <a:endParaRPr lang="en-US" sz="1800" dirty="0"/>
          </a:p>
        </p:txBody>
      </p:sp>
      <p:sp>
        <p:nvSpPr>
          <p:cNvPr id="14" name="Dowolny kształt: kształt 13">
            <a:extLst>
              <a:ext uri="{FF2B5EF4-FFF2-40B4-BE49-F238E27FC236}">
                <a16:creationId xmlns:a16="http://schemas.microsoft.com/office/drawing/2014/main" id="{BE4A6381-EB2C-4D3E-A471-2C9B5F32D496}"/>
              </a:ext>
            </a:extLst>
          </p:cNvPr>
          <p:cNvSpPr/>
          <p:nvPr userDrawn="1"/>
        </p:nvSpPr>
        <p:spPr>
          <a:xfrm>
            <a:off x="7956690" y="-23394"/>
            <a:ext cx="4235311" cy="6881394"/>
          </a:xfrm>
          <a:custGeom>
            <a:avLst/>
            <a:gdLst>
              <a:gd name="connsiteX0" fmla="*/ 3440697 w 4235310"/>
              <a:gd name="connsiteY0" fmla="*/ 0 h 6881394"/>
              <a:gd name="connsiteX1" fmla="*/ 4134117 w 4235310"/>
              <a:gd name="connsiteY1" fmla="*/ 69903 h 6881394"/>
              <a:gd name="connsiteX2" fmla="*/ 4235310 w 4235310"/>
              <a:gd name="connsiteY2" fmla="*/ 93258 h 6881394"/>
              <a:gd name="connsiteX3" fmla="*/ 4235310 w 4235310"/>
              <a:gd name="connsiteY3" fmla="*/ 6788136 h 6881394"/>
              <a:gd name="connsiteX4" fmla="*/ 4134117 w 4235310"/>
              <a:gd name="connsiteY4" fmla="*/ 6811492 h 6881394"/>
              <a:gd name="connsiteX5" fmla="*/ 3440697 w 4235310"/>
              <a:gd name="connsiteY5" fmla="*/ 6881394 h 6881394"/>
              <a:gd name="connsiteX6" fmla="*/ 0 w 4235310"/>
              <a:gd name="connsiteY6" fmla="*/ 3440697 h 6881394"/>
              <a:gd name="connsiteX7" fmla="*/ 3440697 w 4235310"/>
              <a:gd name="connsiteY7" fmla="*/ 0 h 688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5310" h="6881394">
                <a:moveTo>
                  <a:pt x="3440697" y="0"/>
                </a:moveTo>
                <a:cubicBezTo>
                  <a:pt x="3678228" y="0"/>
                  <a:pt x="3910136" y="24070"/>
                  <a:pt x="4134117" y="69903"/>
                </a:cubicBezTo>
                <a:lnTo>
                  <a:pt x="4235310" y="93258"/>
                </a:lnTo>
                <a:lnTo>
                  <a:pt x="4235310" y="6788136"/>
                </a:lnTo>
                <a:lnTo>
                  <a:pt x="4134117" y="6811492"/>
                </a:lnTo>
                <a:cubicBezTo>
                  <a:pt x="3910136" y="6857325"/>
                  <a:pt x="3678228" y="6881394"/>
                  <a:pt x="3440697" y="6881394"/>
                </a:cubicBezTo>
                <a:cubicBezTo>
                  <a:pt x="1540453" y="6881394"/>
                  <a:pt x="0" y="5340941"/>
                  <a:pt x="0" y="3440697"/>
                </a:cubicBezTo>
                <a:cubicBezTo>
                  <a:pt x="0" y="1540453"/>
                  <a:pt x="1540453" y="0"/>
                  <a:pt x="3440697" y="0"/>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5" name="Date Placeholder 4"/>
          <p:cNvSpPr>
            <a:spLocks noGrp="1"/>
          </p:cNvSpPr>
          <p:nvPr>
            <p:ph type="dt" sz="half" idx="10"/>
          </p:nvPr>
        </p:nvSpPr>
        <p:spPr>
          <a:xfrm>
            <a:off x="695323" y="6451284"/>
            <a:ext cx="1028700" cy="365125"/>
          </a:xfrm>
        </p:spPr>
        <p:txBody>
          <a:bodyPr/>
          <a:lstStyle/>
          <a:p>
            <a:fld id="{2C09FD42-6ADB-46FA-BC97-B66AD04763FF}" type="datetime1">
              <a:rPr lang="en-US" smtClean="0"/>
              <a:t>5/12/2023</a:t>
            </a:fld>
            <a:endParaRPr lang="pl-PL"/>
          </a:p>
        </p:txBody>
      </p:sp>
      <p:sp>
        <p:nvSpPr>
          <p:cNvPr id="6" name="Footer Placeholder 5"/>
          <p:cNvSpPr>
            <a:spLocks noGrp="1"/>
          </p:cNvSpPr>
          <p:nvPr>
            <p:ph type="ftr" sz="quarter" idx="11"/>
          </p:nvPr>
        </p:nvSpPr>
        <p:spPr>
          <a:xfrm>
            <a:off x="3264906" y="6443666"/>
            <a:ext cx="5662191" cy="372742"/>
          </a:xfrm>
        </p:spPr>
        <p:txBody>
          <a:bodyPr/>
          <a:lstStyle/>
          <a:p>
            <a:endParaRPr lang="pl-PL"/>
          </a:p>
        </p:txBody>
      </p:sp>
      <p:sp>
        <p:nvSpPr>
          <p:cNvPr id="12" name="Dowolny kształt: kształt 11">
            <a:extLst>
              <a:ext uri="{FF2B5EF4-FFF2-40B4-BE49-F238E27FC236}">
                <a16:creationId xmlns:a16="http://schemas.microsoft.com/office/drawing/2014/main" id="{65B661E0-7D24-4E9D-8653-8578D659A12C}"/>
              </a:ext>
            </a:extLst>
          </p:cNvPr>
          <p:cNvSpPr>
            <a:spLocks noGrp="1"/>
          </p:cNvSpPr>
          <p:nvPr>
            <p:ph type="pic" sz="quarter" idx="14"/>
          </p:nvPr>
        </p:nvSpPr>
        <p:spPr>
          <a:xfrm>
            <a:off x="8153402" y="172991"/>
            <a:ext cx="4038599" cy="6488624"/>
          </a:xfrm>
          <a:custGeom>
            <a:avLst/>
            <a:gdLst>
              <a:gd name="connsiteX0" fmla="*/ 3244312 w 4038599"/>
              <a:gd name="connsiteY0" fmla="*/ 0 h 6488624"/>
              <a:gd name="connsiteX1" fmla="*/ 3246790 w 4038599"/>
              <a:gd name="connsiteY1" fmla="*/ 63 h 6488624"/>
              <a:gd name="connsiteX2" fmla="*/ 3246790 w 4038599"/>
              <a:gd name="connsiteY2" fmla="*/ 0 h 6488624"/>
              <a:gd name="connsiteX3" fmla="*/ 4038599 w 4038599"/>
              <a:gd name="connsiteY3" fmla="*/ 0 h 6488624"/>
              <a:gd name="connsiteX4" fmla="*/ 4038599 w 4038599"/>
              <a:gd name="connsiteY4" fmla="*/ 6488624 h 6488624"/>
              <a:gd name="connsiteX5" fmla="*/ 3246790 w 4038599"/>
              <a:gd name="connsiteY5" fmla="*/ 6488624 h 6488624"/>
              <a:gd name="connsiteX6" fmla="*/ 3246790 w 4038599"/>
              <a:gd name="connsiteY6" fmla="*/ 6488562 h 6488624"/>
              <a:gd name="connsiteX7" fmla="*/ 3244312 w 4038599"/>
              <a:gd name="connsiteY7" fmla="*/ 6488624 h 6488624"/>
              <a:gd name="connsiteX8" fmla="*/ 0 w 4038599"/>
              <a:gd name="connsiteY8" fmla="*/ 3244312 h 6488624"/>
              <a:gd name="connsiteX9" fmla="*/ 3244312 w 4038599"/>
              <a:gd name="connsiteY9" fmla="*/ 0 h 648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8599" h="6488624">
                <a:moveTo>
                  <a:pt x="3244312" y="0"/>
                </a:moveTo>
                <a:lnTo>
                  <a:pt x="3246790" y="63"/>
                </a:lnTo>
                <a:lnTo>
                  <a:pt x="3246790" y="0"/>
                </a:lnTo>
                <a:lnTo>
                  <a:pt x="4038599" y="0"/>
                </a:lnTo>
                <a:lnTo>
                  <a:pt x="4038599" y="6488624"/>
                </a:lnTo>
                <a:lnTo>
                  <a:pt x="3246790" y="6488624"/>
                </a:lnTo>
                <a:lnTo>
                  <a:pt x="3246790" y="6488562"/>
                </a:lnTo>
                <a:lnTo>
                  <a:pt x="3244312" y="6488624"/>
                </a:lnTo>
                <a:cubicBezTo>
                  <a:pt x="1452528" y="6488624"/>
                  <a:pt x="0" y="5036097"/>
                  <a:pt x="0" y="3244312"/>
                </a:cubicBezTo>
                <a:cubicBezTo>
                  <a:pt x="0" y="1452528"/>
                  <a:pt x="1452528" y="0"/>
                  <a:pt x="3244312" y="0"/>
                </a:cubicBezTo>
                <a:close/>
              </a:path>
            </a:pathLst>
          </a:custGeom>
          <a:solidFill>
            <a:schemeClr val="bg2"/>
          </a:solidFill>
        </p:spPr>
        <p:txBody>
          <a:bodyPr wrap="square" anchor="ctr">
            <a:noAutofit/>
          </a:bodyPr>
          <a:lstStyle>
            <a:lvl1pPr algn="ctr">
              <a:defRPr/>
            </a:lvl1pPr>
          </a:lstStyle>
          <a:p>
            <a:endParaRPr lang="en-US" dirty="0"/>
          </a:p>
        </p:txBody>
      </p:sp>
      <p:sp>
        <p:nvSpPr>
          <p:cNvPr id="10" name="Content Placeholder 2">
            <a:extLst>
              <a:ext uri="{FF2B5EF4-FFF2-40B4-BE49-F238E27FC236}">
                <a16:creationId xmlns:a16="http://schemas.microsoft.com/office/drawing/2014/main" id="{A043027D-8DC8-4A14-96B7-3E8DA0C0FF28}"/>
              </a:ext>
            </a:extLst>
          </p:cNvPr>
          <p:cNvSpPr>
            <a:spLocks noGrp="1"/>
          </p:cNvSpPr>
          <p:nvPr>
            <p:ph sz="half" idx="1"/>
          </p:nvPr>
        </p:nvSpPr>
        <p:spPr>
          <a:xfrm>
            <a:off x="695325" y="1160464"/>
            <a:ext cx="6881393"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rostokąt 12">
            <a:extLst>
              <a:ext uri="{FF2B5EF4-FFF2-40B4-BE49-F238E27FC236}">
                <a16:creationId xmlns:a16="http://schemas.microsoft.com/office/drawing/2014/main" id="{DE75FBDF-0677-49B0-BED3-8FE789B5D91F}"/>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2">
            <a:extLst>
              <a:ext uri="{FF2B5EF4-FFF2-40B4-BE49-F238E27FC236}">
                <a16:creationId xmlns:a16="http://schemas.microsoft.com/office/drawing/2014/main" id="{3A669A67-5D47-474A-8512-94A0A2D1B1CE}"/>
              </a:ext>
            </a:extLst>
          </p:cNvPr>
          <p:cNvSpPr>
            <a:spLocks noGrp="1"/>
          </p:cNvSpPr>
          <p:nvPr>
            <p:ph type="title"/>
          </p:nvPr>
        </p:nvSpPr>
        <p:spPr>
          <a:xfrm>
            <a:off x="695325" y="136526"/>
            <a:ext cx="8357235" cy="854075"/>
          </a:xfrm>
        </p:spPr>
        <p:txBody>
          <a:bodyPr/>
          <a:lstStyle/>
          <a:p>
            <a:r>
              <a:rPr lang="en-US"/>
              <a:t>Click to edit Master title style</a:t>
            </a:r>
          </a:p>
        </p:txBody>
      </p:sp>
    </p:spTree>
    <p:extLst>
      <p:ext uri="{BB962C8B-B14F-4D97-AF65-F5344CB8AC3E}">
        <p14:creationId xmlns:p14="http://schemas.microsoft.com/office/powerpoint/2010/main" val="17707811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 Picture 7 logo dot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695325" y="6451284"/>
            <a:ext cx="1028700" cy="365125"/>
          </a:xfrm>
        </p:spPr>
        <p:txBody>
          <a:bodyPr/>
          <a:lstStyle/>
          <a:p>
            <a:fld id="{7C11DE62-B8B4-412F-803D-B8833B819C79}"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3321051" y="6451284"/>
            <a:ext cx="5549900" cy="365125"/>
          </a:xfrm>
        </p:spPr>
        <p:txBody>
          <a:bodyPr/>
          <a:lstStyle/>
          <a:p>
            <a:endParaRPr lang="en-US" dirty="0"/>
          </a:p>
        </p:txBody>
      </p:sp>
      <p:sp>
        <p:nvSpPr>
          <p:cNvPr id="7" name="Slide Number Placeholder 6">
            <a:extLst>
              <a:ext uri="{FF2B5EF4-FFF2-40B4-BE49-F238E27FC236}">
                <a16:creationId xmlns:a16="http://schemas.microsoft.com/office/drawing/2014/main" id="{543FA55C-0CA7-43A2-A1EB-8C2A04828E2C}"/>
              </a:ext>
            </a:extLst>
          </p:cNvPr>
          <p:cNvSpPr>
            <a:spLocks noGrp="1"/>
          </p:cNvSpPr>
          <p:nvPr>
            <p:ph type="sldNum" sz="quarter" idx="12"/>
          </p:nvPr>
        </p:nvSpPr>
        <p:spPr/>
        <p:txBody>
          <a:bodyPr/>
          <a:lstStyle/>
          <a:p>
            <a:fld id="{FFA67747-A1D0-4850-AF9A-570B1A0E3F7F}" type="slidenum">
              <a:rPr lang="en-US" smtClean="0"/>
              <a:t>‹#›</a:t>
            </a:fld>
            <a:endParaRPr lang="en-US" dirty="0"/>
          </a:p>
        </p:txBody>
      </p:sp>
      <p:sp>
        <p:nvSpPr>
          <p:cNvPr id="8" name="Prostokąt 12">
            <a:extLst>
              <a:ext uri="{FF2B5EF4-FFF2-40B4-BE49-F238E27FC236}">
                <a16:creationId xmlns:a16="http://schemas.microsoft.com/office/drawing/2014/main" id="{2DA64B61-8F71-4A81-805C-718744F63393}"/>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594771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 Picture full">
    <p:spTree>
      <p:nvGrpSpPr>
        <p:cNvPr id="1" name=""/>
        <p:cNvGrpSpPr/>
        <p:nvPr/>
      </p:nvGrpSpPr>
      <p:grpSpPr>
        <a:xfrm>
          <a:off x="0" y="0"/>
          <a:ext cx="0" cy="0"/>
          <a:chOff x="0" y="0"/>
          <a:chExt cx="0" cy="0"/>
        </a:xfrm>
      </p:grpSpPr>
      <p:sp>
        <p:nvSpPr>
          <p:cNvPr id="9" name="Symbol zastępczy obrazu 8">
            <a:extLst>
              <a:ext uri="{FF2B5EF4-FFF2-40B4-BE49-F238E27FC236}">
                <a16:creationId xmlns:a16="http://schemas.microsoft.com/office/drawing/2014/main" id="{89B01C2E-6FE3-472D-B09D-E3CB9620D51C}"/>
              </a:ext>
            </a:extLst>
          </p:cNvPr>
          <p:cNvSpPr>
            <a:spLocks noGrp="1"/>
          </p:cNvSpPr>
          <p:nvPr>
            <p:ph type="pic" sz="quarter" idx="13"/>
          </p:nvPr>
        </p:nvSpPr>
        <p:spPr>
          <a:xfrm>
            <a:off x="0" y="2"/>
            <a:ext cx="12192000" cy="6857999"/>
          </a:xfrm>
          <a:solidFill>
            <a:schemeClr val="bg2"/>
          </a:solidFill>
        </p:spPr>
        <p:txBody>
          <a:bodyPr anchor="ctr"/>
          <a:lstStyle>
            <a:lvl1pPr marL="0" indent="0" algn="ctr">
              <a:buFontTx/>
              <a:buNone/>
              <a:defRPr/>
            </a:lvl1pPr>
          </a:lstStyle>
          <a:p>
            <a:endParaRPr lang="en-US" dirty="0"/>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a:xfrm>
            <a:off x="695325" y="4317999"/>
            <a:ext cx="10801351" cy="1101726"/>
          </a:xfrm>
        </p:spPr>
        <p:txBody>
          <a:bodyPr>
            <a:normAutofit/>
          </a:bodyPr>
          <a:lstStyle>
            <a:lvl1pPr algn="ctr">
              <a:defRPr sz="4800">
                <a:solidFill>
                  <a:schemeClr val="bg1"/>
                </a:solidFill>
              </a:defRPr>
            </a:lvl1pPr>
          </a:lstStyle>
          <a:p>
            <a:r>
              <a:rPr lang="en-US"/>
              <a:t>Click to edit Master title style</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a:xfrm>
            <a:off x="695325" y="6451284"/>
            <a:ext cx="1028700" cy="365125"/>
          </a:xfrm>
        </p:spPr>
        <p:txBody>
          <a:bodyPr/>
          <a:lstStyle/>
          <a:p>
            <a:fld id="{36BED90B-9252-4BF6-BEC4-4392CE4D0834}"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a:xfrm>
            <a:off x="1846581" y="6451284"/>
            <a:ext cx="4097019" cy="365125"/>
          </a:xfrm>
        </p:spPr>
        <p:txBody>
          <a:bodyPr/>
          <a:lstStyle/>
          <a:p>
            <a:endParaRPr lang="en-US" dirty="0"/>
          </a:p>
        </p:txBody>
      </p:sp>
    </p:spTree>
    <p:extLst>
      <p:ext uri="{BB962C8B-B14F-4D97-AF65-F5344CB8AC3E}">
        <p14:creationId xmlns:p14="http://schemas.microsoft.com/office/powerpoint/2010/main" val="177851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3740B-1FE8-460A-BF8B-B2C0646E3A4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1CD1B0-5B04-428F-A510-999F8F97F726}"/>
              </a:ext>
            </a:extLst>
          </p:cNvPr>
          <p:cNvSpPr>
            <a:spLocks noGrp="1"/>
          </p:cNvSpPr>
          <p:nvPr>
            <p:ph type="dt" sz="half" idx="10"/>
          </p:nvPr>
        </p:nvSpPr>
        <p:spPr>
          <a:xfrm>
            <a:off x="695326" y="6451284"/>
            <a:ext cx="1028700" cy="365125"/>
          </a:xfrm>
        </p:spPr>
        <p:txBody>
          <a:bodyPr/>
          <a:lstStyle/>
          <a:p>
            <a:fld id="{7320140E-FC47-48B7-870E-F4AE632F96B7}" type="datetime1">
              <a:rPr lang="en-US" smtClean="0"/>
              <a:t>5/12/2023</a:t>
            </a:fld>
            <a:endParaRPr lang="en-US" dirty="0"/>
          </a:p>
        </p:txBody>
      </p:sp>
      <p:sp>
        <p:nvSpPr>
          <p:cNvPr id="4" name="Footer Placeholder 3">
            <a:extLst>
              <a:ext uri="{FF2B5EF4-FFF2-40B4-BE49-F238E27FC236}">
                <a16:creationId xmlns:a16="http://schemas.microsoft.com/office/drawing/2014/main" id="{1845C52D-A18C-468D-9F9F-52CB01EBF265}"/>
              </a:ext>
            </a:extLst>
          </p:cNvPr>
          <p:cNvSpPr>
            <a:spLocks noGrp="1"/>
          </p:cNvSpPr>
          <p:nvPr>
            <p:ph type="ftr" sz="quarter" idx="11"/>
          </p:nvPr>
        </p:nvSpPr>
        <p:spPr>
          <a:xfrm>
            <a:off x="3321051" y="6451284"/>
            <a:ext cx="5549900" cy="365125"/>
          </a:xfrm>
        </p:spPr>
        <p:txBody>
          <a:bodyPr/>
          <a:lstStyle/>
          <a:p>
            <a:endParaRPr lang="en-US" dirty="0"/>
          </a:p>
        </p:txBody>
      </p:sp>
      <p:sp>
        <p:nvSpPr>
          <p:cNvPr id="5" name="Slide Number Placeholder 4">
            <a:extLst>
              <a:ext uri="{FF2B5EF4-FFF2-40B4-BE49-F238E27FC236}">
                <a16:creationId xmlns:a16="http://schemas.microsoft.com/office/drawing/2014/main" id="{949EE720-FB16-4D5A-A6F4-B4DA281D4EE9}"/>
              </a:ext>
            </a:extLst>
          </p:cNvPr>
          <p:cNvSpPr>
            <a:spLocks noGrp="1"/>
          </p:cNvSpPr>
          <p:nvPr>
            <p:ph type="sldNum" sz="quarter" idx="12"/>
          </p:nvPr>
        </p:nvSpPr>
        <p:spPr/>
        <p:txBody>
          <a:bodyPr/>
          <a:lstStyle/>
          <a:p>
            <a:fld id="{FFA67747-A1D0-4850-AF9A-570B1A0E3F7F}" type="slidenum">
              <a:rPr lang="en-US" smtClean="0"/>
              <a:t>‹#›</a:t>
            </a:fld>
            <a:endParaRPr lang="en-US" dirty="0"/>
          </a:p>
        </p:txBody>
      </p:sp>
      <p:sp>
        <p:nvSpPr>
          <p:cNvPr id="6" name="Prostokąt 12">
            <a:extLst>
              <a:ext uri="{FF2B5EF4-FFF2-40B4-BE49-F238E27FC236}">
                <a16:creationId xmlns:a16="http://schemas.microsoft.com/office/drawing/2014/main" id="{60CF989E-ECD8-4E8D-A17B-CA31FDB35C63}"/>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138491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1ACBF1-F253-435F-AB66-C72017BA7329}"/>
              </a:ext>
            </a:extLst>
          </p:cNvPr>
          <p:cNvSpPr>
            <a:spLocks noGrp="1"/>
          </p:cNvSpPr>
          <p:nvPr>
            <p:ph type="dt" sz="half" idx="10"/>
          </p:nvPr>
        </p:nvSpPr>
        <p:spPr/>
        <p:txBody>
          <a:bodyPr/>
          <a:lstStyle/>
          <a:p>
            <a:fld id="{3DD5F340-8DA4-464C-8E96-DCAF49A49210}" type="datetime1">
              <a:rPr lang="en-US" smtClean="0"/>
              <a:t>5/12/2023</a:t>
            </a:fld>
            <a:endParaRPr lang="en-US" dirty="0"/>
          </a:p>
        </p:txBody>
      </p:sp>
      <p:sp>
        <p:nvSpPr>
          <p:cNvPr id="3" name="Footer Placeholder 2">
            <a:extLst>
              <a:ext uri="{FF2B5EF4-FFF2-40B4-BE49-F238E27FC236}">
                <a16:creationId xmlns:a16="http://schemas.microsoft.com/office/drawing/2014/main" id="{0881B0DA-8C7F-4DBA-8FAD-D99D3B23A2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2E6EE2A-39AC-46CB-9C30-2E0D1F9E3EBD}"/>
              </a:ext>
            </a:extLst>
          </p:cNvPr>
          <p:cNvSpPr>
            <a:spLocks noGrp="1"/>
          </p:cNvSpPr>
          <p:nvPr>
            <p:ph type="sldNum" sz="quarter" idx="12"/>
          </p:nvPr>
        </p:nvSpPr>
        <p:spPr/>
        <p:txBody>
          <a:bodyPr/>
          <a:lstStyle/>
          <a:p>
            <a:fld id="{FFA67747-A1D0-4850-AF9A-570B1A0E3F7F}" type="slidenum">
              <a:rPr lang="en-US" smtClean="0"/>
              <a:t>‹#›</a:t>
            </a:fld>
            <a:endParaRPr lang="en-US" dirty="0"/>
          </a:p>
        </p:txBody>
      </p:sp>
    </p:spTree>
    <p:extLst>
      <p:ext uri="{BB962C8B-B14F-4D97-AF65-F5344CB8AC3E}">
        <p14:creationId xmlns:p14="http://schemas.microsoft.com/office/powerpoint/2010/main" val="2240544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AC48A-A1BB-4349-B4F1-A3A0F6D9DA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9DDD66-B50D-4244-9B84-0974C0E8F201}"/>
              </a:ext>
            </a:extLst>
          </p:cNvPr>
          <p:cNvSpPr>
            <a:spLocks noGrp="1"/>
          </p:cNvSpPr>
          <p:nvPr>
            <p:ph idx="1"/>
          </p:nvPr>
        </p:nvSpPr>
        <p:spPr/>
        <p:txBody>
          <a:bodyPr/>
          <a:lstStyle>
            <a:lvl1pPr>
              <a:lnSpc>
                <a:spcPct val="110000"/>
              </a:lnSpc>
              <a:buClrTx/>
              <a:defRPr/>
            </a:lvl1pPr>
            <a:lvl2pPr marL="542912" indent="-228594">
              <a:lnSpc>
                <a:spcPct val="110000"/>
              </a:lnSpc>
              <a:buClrTx/>
              <a:defRPr/>
            </a:lvl2pPr>
            <a:lvl3pPr marL="895328" indent="-228594">
              <a:lnSpc>
                <a:spcPct val="110000"/>
              </a:lnSpc>
              <a:buClrTx/>
              <a:defRPr/>
            </a:lvl3pPr>
            <a:lvl4pPr marL="1257269" indent="-228594">
              <a:lnSpc>
                <a:spcPct val="110000"/>
              </a:lnSpc>
              <a:buClrTx/>
              <a:defRPr/>
            </a:lvl4pPr>
            <a:lvl5pPr marL="1619210" indent="-228594">
              <a:lnSpc>
                <a:spcPct val="110000"/>
              </a:lnSpc>
              <a:buClrTx/>
              <a:tabLst>
                <a:tab pos="1619210" algn="l"/>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891A39-6F3E-4620-BB65-266B4901968D}" type="datetime1">
              <a:rPr lang="en-US" smtClean="0"/>
              <a:t>5/12/2023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FA67747-A1D0-4850-AF9A-570B1A0E3F7F}" type="slidenum">
              <a:rPr lang="en-US" smtClean="0"/>
              <a:pPr/>
              <a:t>‹#›</a:t>
            </a:fld>
            <a:endParaRPr lang="en-US" dirty="0"/>
          </a:p>
        </p:txBody>
      </p:sp>
    </p:spTree>
    <p:extLst>
      <p:ext uri="{BB962C8B-B14F-4D97-AF65-F5344CB8AC3E}">
        <p14:creationId xmlns:p14="http://schemas.microsoft.com/office/powerpoint/2010/main" val="241150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2 Slide">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634DF876-8E58-4A87-A4EC-D382D3F391DA}"/>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947" b="7947"/>
          <a:stretch/>
        </p:blipFill>
        <p:spPr>
          <a:xfrm>
            <a:off x="-29378" y="0"/>
            <a:ext cx="12221380" cy="6858000"/>
          </a:xfrm>
          <a:prstGeom prst="rect">
            <a:avLst/>
          </a:prstGeom>
        </p:spPr>
      </p:pic>
      <p:sp>
        <p:nvSpPr>
          <p:cNvPr id="8" name="Prostokąt 10">
            <a:extLst>
              <a:ext uri="{FF2B5EF4-FFF2-40B4-BE49-F238E27FC236}">
                <a16:creationId xmlns:a16="http://schemas.microsoft.com/office/drawing/2014/main" id="{FEB33027-D958-47C1-90C4-E151E235FB15}"/>
              </a:ext>
            </a:extLst>
          </p:cNvPr>
          <p:cNvSpPr/>
          <p:nvPr userDrawn="1"/>
        </p:nvSpPr>
        <p:spPr>
          <a:xfrm>
            <a:off x="-21822" y="0"/>
            <a:ext cx="12221380" cy="6858000"/>
          </a:xfrm>
          <a:prstGeom prst="rect">
            <a:avLst/>
          </a:pr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200"/>
          </a:p>
        </p:txBody>
      </p:sp>
      <p:sp>
        <p:nvSpPr>
          <p:cNvPr id="20" name="Dowolny kształt: kształt 19">
            <a:extLst>
              <a:ext uri="{FF2B5EF4-FFF2-40B4-BE49-F238E27FC236}">
                <a16:creationId xmlns:a16="http://schemas.microsoft.com/office/drawing/2014/main" id="{F80817C6-A0D0-4EE8-99F8-B2ED90975F63}"/>
              </a:ext>
            </a:extLst>
          </p:cNvPr>
          <p:cNvSpPr/>
          <p:nvPr/>
        </p:nvSpPr>
        <p:spPr>
          <a:xfrm>
            <a:off x="1715793" y="2"/>
            <a:ext cx="8760411" cy="6857999"/>
          </a:xfrm>
          <a:custGeom>
            <a:avLst/>
            <a:gdLst>
              <a:gd name="connsiteX0" fmla="*/ 1596865 w 8760410"/>
              <a:gd name="connsiteY0" fmla="*/ 0 h 6857999"/>
              <a:gd name="connsiteX1" fmla="*/ 7163545 w 8760410"/>
              <a:gd name="connsiteY1" fmla="*/ 0 h 6857999"/>
              <a:gd name="connsiteX2" fmla="*/ 7166422 w 8760410"/>
              <a:gd name="connsiteY2" fmla="*/ 2261 h 6857999"/>
              <a:gd name="connsiteX3" fmla="*/ 8760410 w 8760410"/>
              <a:gd name="connsiteY3" fmla="*/ 3382240 h 6857999"/>
              <a:gd name="connsiteX4" fmla="*/ 7166422 w 8760410"/>
              <a:gd name="connsiteY4" fmla="*/ 6762219 h 6857999"/>
              <a:gd name="connsiteX5" fmla="*/ 7044540 w 8760410"/>
              <a:gd name="connsiteY5" fmla="*/ 6857999 h 6857999"/>
              <a:gd name="connsiteX6" fmla="*/ 1715870 w 8760410"/>
              <a:gd name="connsiteY6" fmla="*/ 6857999 h 6857999"/>
              <a:gd name="connsiteX7" fmla="*/ 1593988 w 8760410"/>
              <a:gd name="connsiteY7" fmla="*/ 6762219 h 6857999"/>
              <a:gd name="connsiteX8" fmla="*/ 0 w 8760410"/>
              <a:gd name="connsiteY8" fmla="*/ 3382240 h 6857999"/>
              <a:gd name="connsiteX9" fmla="*/ 1593988 w 8760410"/>
              <a:gd name="connsiteY9" fmla="*/ 2261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0410" h="6857999">
                <a:moveTo>
                  <a:pt x="1596865" y="0"/>
                </a:moveTo>
                <a:lnTo>
                  <a:pt x="7163545" y="0"/>
                </a:lnTo>
                <a:lnTo>
                  <a:pt x="7166422" y="2261"/>
                </a:lnTo>
                <a:cubicBezTo>
                  <a:pt x="8139910" y="805655"/>
                  <a:pt x="8760410" y="2021485"/>
                  <a:pt x="8760410" y="3382240"/>
                </a:cubicBezTo>
                <a:cubicBezTo>
                  <a:pt x="8760410" y="4742995"/>
                  <a:pt x="8139910" y="5958825"/>
                  <a:pt x="7166422" y="6762219"/>
                </a:cubicBezTo>
                <a:lnTo>
                  <a:pt x="7044540" y="6857999"/>
                </a:lnTo>
                <a:lnTo>
                  <a:pt x="1715870" y="6857999"/>
                </a:lnTo>
                <a:lnTo>
                  <a:pt x="1593988" y="6762219"/>
                </a:lnTo>
                <a:cubicBezTo>
                  <a:pt x="620500" y="5958825"/>
                  <a:pt x="0" y="4742995"/>
                  <a:pt x="0" y="3382240"/>
                </a:cubicBezTo>
                <a:cubicBezTo>
                  <a:pt x="0" y="2021485"/>
                  <a:pt x="620500" y="805655"/>
                  <a:pt x="1593988" y="2261"/>
                </a:cubicBezTo>
                <a:close/>
              </a:path>
            </a:pathLst>
          </a:cu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pl-PL" sz="1800"/>
          </a:p>
        </p:txBody>
      </p:sp>
      <p:sp>
        <p:nvSpPr>
          <p:cNvPr id="18" name="Dowolny kształt: kształt 17">
            <a:extLst>
              <a:ext uri="{FF2B5EF4-FFF2-40B4-BE49-F238E27FC236}">
                <a16:creationId xmlns:a16="http://schemas.microsoft.com/office/drawing/2014/main" id="{DD34180F-808B-4056-82DF-08A9E972A995}"/>
              </a:ext>
            </a:extLst>
          </p:cNvPr>
          <p:cNvSpPr/>
          <p:nvPr/>
        </p:nvSpPr>
        <p:spPr>
          <a:xfrm>
            <a:off x="1585687" y="0"/>
            <a:ext cx="9020628" cy="6858000"/>
          </a:xfrm>
          <a:custGeom>
            <a:avLst/>
            <a:gdLst>
              <a:gd name="connsiteX0" fmla="*/ 7002925 w 9020628"/>
              <a:gd name="connsiteY0" fmla="*/ 0 h 6858000"/>
              <a:gd name="connsiteX1" fmla="*/ 7435822 w 9020628"/>
              <a:gd name="connsiteY1" fmla="*/ 0 h 6858000"/>
              <a:gd name="connsiteX2" fmla="*/ 7699588 w 9020628"/>
              <a:gd name="connsiteY2" fmla="*/ 239726 h 6858000"/>
              <a:gd name="connsiteX3" fmla="*/ 9020628 w 9020628"/>
              <a:gd name="connsiteY3" fmla="*/ 3429000 h 6858000"/>
              <a:gd name="connsiteX4" fmla="*/ 7542947 w 9020628"/>
              <a:gd name="connsiteY4" fmla="*/ 6767617 h 6858000"/>
              <a:gd name="connsiteX5" fmla="*/ 7438605 w 9020628"/>
              <a:gd name="connsiteY5" fmla="*/ 6858000 h 6858000"/>
              <a:gd name="connsiteX6" fmla="*/ 7009115 w 9020628"/>
              <a:gd name="connsiteY6" fmla="*/ 6858000 h 6858000"/>
              <a:gd name="connsiteX7" fmla="*/ 7049258 w 9020628"/>
              <a:gd name="connsiteY7" fmla="*/ 6829454 h 6858000"/>
              <a:gd name="connsiteX8" fmla="*/ 8753798 w 9020628"/>
              <a:gd name="connsiteY8" fmla="*/ 3429000 h 6858000"/>
              <a:gd name="connsiteX9" fmla="*/ 7209564 w 9020628"/>
              <a:gd name="connsiteY9" fmla="*/ 154522 h 6858000"/>
              <a:gd name="connsiteX10" fmla="*/ 1584806 w 9020628"/>
              <a:gd name="connsiteY10" fmla="*/ 0 h 6858000"/>
              <a:gd name="connsiteX11" fmla="*/ 2017703 w 9020628"/>
              <a:gd name="connsiteY11" fmla="*/ 0 h 6858000"/>
              <a:gd name="connsiteX12" fmla="*/ 1811065 w 9020628"/>
              <a:gd name="connsiteY12" fmla="*/ 154522 h 6858000"/>
              <a:gd name="connsiteX13" fmla="*/ 266830 w 9020628"/>
              <a:gd name="connsiteY13" fmla="*/ 3429000 h 6858000"/>
              <a:gd name="connsiteX14" fmla="*/ 1971370 w 9020628"/>
              <a:gd name="connsiteY14" fmla="*/ 6829454 h 6858000"/>
              <a:gd name="connsiteX15" fmla="*/ 2011513 w 9020628"/>
              <a:gd name="connsiteY15" fmla="*/ 6858000 h 6858000"/>
              <a:gd name="connsiteX16" fmla="*/ 1582023 w 9020628"/>
              <a:gd name="connsiteY16" fmla="*/ 6858000 h 6858000"/>
              <a:gd name="connsiteX17" fmla="*/ 1477681 w 9020628"/>
              <a:gd name="connsiteY17" fmla="*/ 6767617 h 6858000"/>
              <a:gd name="connsiteX18" fmla="*/ 0 w 9020628"/>
              <a:gd name="connsiteY18" fmla="*/ 3429000 h 6858000"/>
              <a:gd name="connsiteX19" fmla="*/ 1321040 w 9020628"/>
              <a:gd name="connsiteY19" fmla="*/ 2397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020628" h="6858000">
                <a:moveTo>
                  <a:pt x="7002925" y="0"/>
                </a:moveTo>
                <a:lnTo>
                  <a:pt x="7435822" y="0"/>
                </a:lnTo>
                <a:lnTo>
                  <a:pt x="7699588" y="239726"/>
                </a:lnTo>
                <a:cubicBezTo>
                  <a:pt x="8515794" y="1055933"/>
                  <a:pt x="9020628" y="2183511"/>
                  <a:pt x="9020628" y="3429000"/>
                </a:cubicBezTo>
                <a:cubicBezTo>
                  <a:pt x="9020628" y="4752332"/>
                  <a:pt x="8450718" y="5942554"/>
                  <a:pt x="7542947" y="6767617"/>
                </a:cubicBezTo>
                <a:lnTo>
                  <a:pt x="7438605" y="6858000"/>
                </a:lnTo>
                <a:lnTo>
                  <a:pt x="7009115" y="6858000"/>
                </a:lnTo>
                <a:lnTo>
                  <a:pt x="7049258" y="6829454"/>
                </a:lnTo>
                <a:cubicBezTo>
                  <a:pt x="8084019" y="6055603"/>
                  <a:pt x="8753798" y="4820519"/>
                  <a:pt x="8753798" y="3429000"/>
                </a:cubicBezTo>
                <a:cubicBezTo>
                  <a:pt x="8753798" y="2110719"/>
                  <a:pt x="8152666" y="932839"/>
                  <a:pt x="7209564" y="154522"/>
                </a:cubicBezTo>
                <a:close/>
                <a:moveTo>
                  <a:pt x="1584806" y="0"/>
                </a:moveTo>
                <a:lnTo>
                  <a:pt x="2017703" y="0"/>
                </a:lnTo>
                <a:lnTo>
                  <a:pt x="1811065" y="154522"/>
                </a:lnTo>
                <a:cubicBezTo>
                  <a:pt x="867962" y="932839"/>
                  <a:pt x="266830" y="2110719"/>
                  <a:pt x="266830" y="3429000"/>
                </a:cubicBezTo>
                <a:cubicBezTo>
                  <a:pt x="266830" y="4820519"/>
                  <a:pt x="936610" y="6055603"/>
                  <a:pt x="1971370" y="6829454"/>
                </a:cubicBezTo>
                <a:lnTo>
                  <a:pt x="2011513" y="6858000"/>
                </a:lnTo>
                <a:lnTo>
                  <a:pt x="1582023" y="6858000"/>
                </a:lnTo>
                <a:lnTo>
                  <a:pt x="1477681" y="6767617"/>
                </a:lnTo>
                <a:cubicBezTo>
                  <a:pt x="569911" y="5942554"/>
                  <a:pt x="0" y="4752332"/>
                  <a:pt x="0" y="3429000"/>
                </a:cubicBezTo>
                <a:cubicBezTo>
                  <a:pt x="0" y="2183511"/>
                  <a:pt x="504834" y="1055933"/>
                  <a:pt x="1321040" y="239726"/>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pl-PL" sz="1800">
              <a:solidFill>
                <a:schemeClr val="tx1"/>
              </a:solidFill>
            </a:endParaRPr>
          </a:p>
        </p:txBody>
      </p:sp>
      <p:sp>
        <p:nvSpPr>
          <p:cNvPr id="14" name="Grafika 4">
            <a:extLst>
              <a:ext uri="{FF2B5EF4-FFF2-40B4-BE49-F238E27FC236}">
                <a16:creationId xmlns:a16="http://schemas.microsoft.com/office/drawing/2014/main" id="{A7C55E3C-A4B3-4569-BF80-615AE1067183}"/>
              </a:ext>
            </a:extLst>
          </p:cNvPr>
          <p:cNvSpPr/>
          <p:nvPr userDrawn="1"/>
        </p:nvSpPr>
        <p:spPr>
          <a:xfrm>
            <a:off x="5091417" y="692226"/>
            <a:ext cx="1931683" cy="1283808"/>
          </a:xfrm>
          <a:custGeom>
            <a:avLst/>
            <a:gdLst>
              <a:gd name="connsiteX0" fmla="*/ 3715 w 1480470"/>
              <a:gd name="connsiteY0" fmla="*/ 983930 h 983929"/>
              <a:gd name="connsiteX1" fmla="*/ 70485 w 1480470"/>
              <a:gd name="connsiteY1" fmla="*/ 983930 h 983929"/>
              <a:gd name="connsiteX2" fmla="*/ 88011 w 1480470"/>
              <a:gd name="connsiteY2" fmla="*/ 949449 h 983929"/>
              <a:gd name="connsiteX3" fmla="*/ 209169 w 1480470"/>
              <a:gd name="connsiteY3" fmla="*/ 949449 h 983929"/>
              <a:gd name="connsiteX4" fmla="*/ 227743 w 1480470"/>
              <a:gd name="connsiteY4" fmla="*/ 983930 h 983929"/>
              <a:gd name="connsiteX5" fmla="*/ 294227 w 1480470"/>
              <a:gd name="connsiteY5" fmla="*/ 983930 h 983929"/>
              <a:gd name="connsiteX6" fmla="*/ 187166 w 1480470"/>
              <a:gd name="connsiteY6" fmla="*/ 788953 h 983929"/>
              <a:gd name="connsiteX7" fmla="*/ 109347 w 1480470"/>
              <a:gd name="connsiteY7" fmla="*/ 788953 h 983929"/>
              <a:gd name="connsiteX8" fmla="*/ 3715 w 1480470"/>
              <a:gd name="connsiteY8" fmla="*/ 983930 h 983929"/>
              <a:gd name="connsiteX9" fmla="*/ 148114 w 1480470"/>
              <a:gd name="connsiteY9" fmla="*/ 834197 h 983929"/>
              <a:gd name="connsiteX10" fmla="*/ 186880 w 1480470"/>
              <a:gd name="connsiteY10" fmla="*/ 907444 h 983929"/>
              <a:gd name="connsiteX11" fmla="*/ 110395 w 1480470"/>
              <a:gd name="connsiteY11" fmla="*/ 907444 h 983929"/>
              <a:gd name="connsiteX12" fmla="*/ 148114 w 1480470"/>
              <a:gd name="connsiteY12" fmla="*/ 834197 h 983929"/>
              <a:gd name="connsiteX13" fmla="*/ 421672 w 1480470"/>
              <a:gd name="connsiteY13" fmla="*/ 983930 h 983929"/>
              <a:gd name="connsiteX14" fmla="*/ 481489 w 1480470"/>
              <a:gd name="connsiteY14" fmla="*/ 983930 h 983929"/>
              <a:gd name="connsiteX15" fmla="*/ 481489 w 1480470"/>
              <a:gd name="connsiteY15" fmla="*/ 934876 h 983929"/>
              <a:gd name="connsiteX16" fmla="*/ 600265 w 1480470"/>
              <a:gd name="connsiteY16" fmla="*/ 934876 h 983929"/>
              <a:gd name="connsiteX17" fmla="*/ 655225 w 1480470"/>
              <a:gd name="connsiteY17" fmla="*/ 872392 h 983929"/>
              <a:gd name="connsiteX18" fmla="*/ 655225 w 1480470"/>
              <a:gd name="connsiteY18" fmla="*/ 855723 h 983929"/>
              <a:gd name="connsiteX19" fmla="*/ 584644 w 1480470"/>
              <a:gd name="connsiteY19" fmla="*/ 788953 h 983929"/>
              <a:gd name="connsiteX20" fmla="*/ 421672 w 1480470"/>
              <a:gd name="connsiteY20" fmla="*/ 788953 h 983929"/>
              <a:gd name="connsiteX21" fmla="*/ 421672 w 1480470"/>
              <a:gd name="connsiteY21" fmla="*/ 983930 h 983929"/>
              <a:gd name="connsiteX22" fmla="*/ 481393 w 1480470"/>
              <a:gd name="connsiteY22" fmla="*/ 837435 h 983929"/>
              <a:gd name="connsiteX23" fmla="*/ 569214 w 1480470"/>
              <a:gd name="connsiteY23" fmla="*/ 837435 h 983929"/>
              <a:gd name="connsiteX24" fmla="*/ 593693 w 1480470"/>
              <a:gd name="connsiteY24" fmla="*/ 858200 h 983929"/>
              <a:gd name="connsiteX25" fmla="*/ 593693 w 1480470"/>
              <a:gd name="connsiteY25" fmla="*/ 865725 h 983929"/>
              <a:gd name="connsiteX26" fmla="*/ 574262 w 1480470"/>
              <a:gd name="connsiteY26" fmla="*/ 886489 h 983929"/>
              <a:gd name="connsiteX27" fmla="*/ 481393 w 1480470"/>
              <a:gd name="connsiteY27" fmla="*/ 886489 h 983929"/>
              <a:gd name="connsiteX28" fmla="*/ 481393 w 1480470"/>
              <a:gd name="connsiteY28" fmla="*/ 837435 h 983929"/>
              <a:gd name="connsiteX29" fmla="*/ 793432 w 1480470"/>
              <a:gd name="connsiteY29" fmla="*/ 983930 h 983929"/>
              <a:gd name="connsiteX30" fmla="*/ 853249 w 1480470"/>
              <a:gd name="connsiteY30" fmla="*/ 983930 h 983929"/>
              <a:gd name="connsiteX31" fmla="*/ 853249 w 1480470"/>
              <a:gd name="connsiteY31" fmla="*/ 910111 h 983929"/>
              <a:gd name="connsiteX32" fmla="*/ 979265 w 1480470"/>
              <a:gd name="connsiteY32" fmla="*/ 910111 h 983929"/>
              <a:gd name="connsiteX33" fmla="*/ 979265 w 1480470"/>
              <a:gd name="connsiteY33" fmla="*/ 983930 h 983929"/>
              <a:gd name="connsiteX34" fmla="*/ 1039082 w 1480470"/>
              <a:gd name="connsiteY34" fmla="*/ 983930 h 983929"/>
              <a:gd name="connsiteX35" fmla="*/ 1039082 w 1480470"/>
              <a:gd name="connsiteY35" fmla="*/ 788953 h 983929"/>
              <a:gd name="connsiteX36" fmla="*/ 979265 w 1480470"/>
              <a:gd name="connsiteY36" fmla="*/ 788953 h 983929"/>
              <a:gd name="connsiteX37" fmla="*/ 979265 w 1480470"/>
              <a:gd name="connsiteY37" fmla="*/ 858486 h 983929"/>
              <a:gd name="connsiteX38" fmla="*/ 853249 w 1480470"/>
              <a:gd name="connsiteY38" fmla="*/ 858486 h 983929"/>
              <a:gd name="connsiteX39" fmla="*/ 853249 w 1480470"/>
              <a:gd name="connsiteY39" fmla="*/ 788953 h 983929"/>
              <a:gd name="connsiteX40" fmla="*/ 793432 w 1480470"/>
              <a:gd name="connsiteY40" fmla="*/ 788953 h 983929"/>
              <a:gd name="connsiteX41" fmla="*/ 793432 w 1480470"/>
              <a:gd name="connsiteY41" fmla="*/ 983930 h 983929"/>
              <a:gd name="connsiteX42" fmla="*/ 1185386 w 1480470"/>
              <a:gd name="connsiteY42" fmla="*/ 983930 h 983929"/>
              <a:gd name="connsiteX43" fmla="*/ 1379601 w 1480470"/>
              <a:gd name="connsiteY43" fmla="*/ 983930 h 983929"/>
              <a:gd name="connsiteX44" fmla="*/ 1379601 w 1480470"/>
              <a:gd name="connsiteY44" fmla="*/ 933828 h 983929"/>
              <a:gd name="connsiteX45" fmla="*/ 1245203 w 1480470"/>
              <a:gd name="connsiteY45" fmla="*/ 933828 h 983929"/>
              <a:gd name="connsiteX46" fmla="*/ 1245203 w 1480470"/>
              <a:gd name="connsiteY46" fmla="*/ 788953 h 983929"/>
              <a:gd name="connsiteX47" fmla="*/ 1185386 w 1480470"/>
              <a:gd name="connsiteY47" fmla="*/ 788953 h 983929"/>
              <a:gd name="connsiteX48" fmla="*/ 1185386 w 1480470"/>
              <a:gd name="connsiteY48" fmla="*/ 983930 h 983929"/>
              <a:gd name="connsiteX49" fmla="*/ 682752 w 1480470"/>
              <a:gd name="connsiteY49" fmla="*/ 354804 h 983929"/>
              <a:gd name="connsiteX50" fmla="*/ 776383 w 1480470"/>
              <a:gd name="connsiteY50" fmla="*/ 368329 h 983929"/>
              <a:gd name="connsiteX51" fmla="*/ 690658 w 1480470"/>
              <a:gd name="connsiteY51" fmla="*/ 277651 h 983929"/>
              <a:gd name="connsiteX52" fmla="*/ 597217 w 1480470"/>
              <a:gd name="connsiteY52" fmla="*/ 262030 h 983929"/>
              <a:gd name="connsiteX53" fmla="*/ 682752 w 1480470"/>
              <a:gd name="connsiteY53" fmla="*/ 354804 h 983929"/>
              <a:gd name="connsiteX54" fmla="*/ 434911 w 1480470"/>
              <a:gd name="connsiteY54" fmla="*/ 320990 h 983929"/>
              <a:gd name="connsiteX55" fmla="*/ 542258 w 1480470"/>
              <a:gd name="connsiteY55" fmla="*/ 336420 h 983929"/>
              <a:gd name="connsiteX56" fmla="*/ 457390 w 1480470"/>
              <a:gd name="connsiteY56" fmla="*/ 240408 h 983929"/>
              <a:gd name="connsiteX57" fmla="*/ 350710 w 1480470"/>
              <a:gd name="connsiteY57" fmla="*/ 222692 h 983929"/>
              <a:gd name="connsiteX58" fmla="*/ 434911 w 1480470"/>
              <a:gd name="connsiteY58" fmla="*/ 320990 h 983929"/>
              <a:gd name="connsiteX59" fmla="*/ 671798 w 1480470"/>
              <a:gd name="connsiteY59" fmla="*/ 461674 h 983929"/>
              <a:gd name="connsiteX60" fmla="*/ 772477 w 1480470"/>
              <a:gd name="connsiteY60" fmla="*/ 473104 h 983929"/>
              <a:gd name="connsiteX61" fmla="*/ 680942 w 1480470"/>
              <a:gd name="connsiteY61" fmla="*/ 373187 h 983929"/>
              <a:gd name="connsiteX62" fmla="*/ 580644 w 1480470"/>
              <a:gd name="connsiteY62" fmla="*/ 359280 h 983929"/>
              <a:gd name="connsiteX63" fmla="*/ 671798 w 1480470"/>
              <a:gd name="connsiteY63" fmla="*/ 461674 h 983929"/>
              <a:gd name="connsiteX64" fmla="*/ 148304 w 1480470"/>
              <a:gd name="connsiteY64" fmla="*/ 281842 h 983929"/>
              <a:gd name="connsiteX65" fmla="*/ 272605 w 1480470"/>
              <a:gd name="connsiteY65" fmla="*/ 299654 h 983929"/>
              <a:gd name="connsiteX66" fmla="*/ 189738 w 1480470"/>
              <a:gd name="connsiteY66" fmla="*/ 197736 h 983929"/>
              <a:gd name="connsiteX67" fmla="*/ 66770 w 1480470"/>
              <a:gd name="connsiteY67" fmla="*/ 177353 h 983929"/>
              <a:gd name="connsiteX68" fmla="*/ 148304 w 1480470"/>
              <a:gd name="connsiteY68" fmla="*/ 281842 h 983929"/>
              <a:gd name="connsiteX69" fmla="*/ 403479 w 1480470"/>
              <a:gd name="connsiteY69" fmla="*/ 433480 h 983929"/>
              <a:gd name="connsiteX70" fmla="*/ 520065 w 1480470"/>
              <a:gd name="connsiteY70" fmla="*/ 446625 h 983929"/>
              <a:gd name="connsiteX71" fmla="*/ 429577 w 1480470"/>
              <a:gd name="connsiteY71" fmla="*/ 340135 h 983929"/>
              <a:gd name="connsiteX72" fmla="*/ 313944 w 1480470"/>
              <a:gd name="connsiteY72" fmla="*/ 324133 h 983929"/>
              <a:gd name="connsiteX73" fmla="*/ 403479 w 1480470"/>
              <a:gd name="connsiteY73" fmla="*/ 433480 h 983929"/>
              <a:gd name="connsiteX74" fmla="*/ 658939 w 1480470"/>
              <a:gd name="connsiteY74" fmla="*/ 585404 h 983929"/>
              <a:gd name="connsiteX75" fmla="*/ 767619 w 1480470"/>
              <a:gd name="connsiteY75" fmla="*/ 593881 h 983929"/>
              <a:gd name="connsiteX76" fmla="*/ 669512 w 1480470"/>
              <a:gd name="connsiteY76" fmla="*/ 482820 h 983929"/>
              <a:gd name="connsiteX77" fmla="*/ 561213 w 1480470"/>
              <a:gd name="connsiteY77" fmla="*/ 471199 h 983929"/>
              <a:gd name="connsiteX78" fmla="*/ 658939 w 1480470"/>
              <a:gd name="connsiteY78" fmla="*/ 585404 h 983929"/>
              <a:gd name="connsiteX79" fmla="*/ 89725 w 1480470"/>
              <a:gd name="connsiteY79" fmla="*/ 400619 h 983929"/>
              <a:gd name="connsiteX80" fmla="*/ 226314 w 1480470"/>
              <a:gd name="connsiteY80" fmla="*/ 415954 h 983929"/>
              <a:gd name="connsiteX81" fmla="*/ 138398 w 1480470"/>
              <a:gd name="connsiteY81" fmla="*/ 302035 h 983929"/>
              <a:gd name="connsiteX82" fmla="*/ 3524 w 1480470"/>
              <a:gd name="connsiteY82" fmla="*/ 283461 h 983929"/>
              <a:gd name="connsiteX83" fmla="*/ 89725 w 1480470"/>
              <a:gd name="connsiteY83" fmla="*/ 400619 h 983929"/>
              <a:gd name="connsiteX84" fmla="*/ 366617 w 1480470"/>
              <a:gd name="connsiteY84" fmla="*/ 565306 h 983929"/>
              <a:gd name="connsiteX85" fmla="*/ 494062 w 1480470"/>
              <a:gd name="connsiteY85" fmla="*/ 575117 h 983929"/>
              <a:gd name="connsiteX86" fmla="*/ 397192 w 1480470"/>
              <a:gd name="connsiteY86" fmla="*/ 455864 h 983929"/>
              <a:gd name="connsiteX87" fmla="*/ 270891 w 1480470"/>
              <a:gd name="connsiteY87" fmla="*/ 442434 h 983929"/>
              <a:gd name="connsiteX88" fmla="*/ 366617 w 1480470"/>
              <a:gd name="connsiteY88" fmla="*/ 565306 h 983929"/>
              <a:gd name="connsiteX89" fmla="*/ 643985 w 1480470"/>
              <a:gd name="connsiteY89" fmla="*/ 730374 h 983929"/>
              <a:gd name="connsiteX90" fmla="*/ 762190 w 1480470"/>
              <a:gd name="connsiteY90" fmla="*/ 734661 h 983929"/>
              <a:gd name="connsiteX91" fmla="*/ 656368 w 1480470"/>
              <a:gd name="connsiteY91" fmla="*/ 610074 h 983929"/>
              <a:gd name="connsiteX92" fmla="*/ 538639 w 1480470"/>
              <a:gd name="connsiteY92" fmla="*/ 601787 h 983929"/>
              <a:gd name="connsiteX93" fmla="*/ 643985 w 1480470"/>
              <a:gd name="connsiteY93" fmla="*/ 730374 h 983929"/>
              <a:gd name="connsiteX94" fmla="*/ 251746 w 1480470"/>
              <a:gd name="connsiteY94" fmla="*/ 93438 h 983929"/>
              <a:gd name="connsiteX95" fmla="*/ 357092 w 1480470"/>
              <a:gd name="connsiteY95" fmla="*/ 113916 h 983929"/>
              <a:gd name="connsiteX96" fmla="*/ 282892 w 1480470"/>
              <a:gd name="connsiteY96" fmla="*/ 30096 h 983929"/>
              <a:gd name="connsiteX97" fmla="*/ 178403 w 1480470"/>
              <a:gd name="connsiteY97" fmla="*/ 7903 h 983929"/>
              <a:gd name="connsiteX98" fmla="*/ 251746 w 1480470"/>
              <a:gd name="connsiteY98" fmla="*/ 93438 h 983929"/>
              <a:gd name="connsiteX99" fmla="*/ 472249 w 1480470"/>
              <a:gd name="connsiteY99" fmla="*/ 224311 h 983929"/>
              <a:gd name="connsiteX100" fmla="*/ 571786 w 1480470"/>
              <a:gd name="connsiteY100" fmla="*/ 241361 h 983929"/>
              <a:gd name="connsiteX101" fmla="*/ 491871 w 1480470"/>
              <a:gd name="connsiteY101" fmla="*/ 154112 h 983929"/>
              <a:gd name="connsiteX102" fmla="*/ 392906 w 1480470"/>
              <a:gd name="connsiteY102" fmla="*/ 135252 h 983929"/>
              <a:gd name="connsiteX103" fmla="*/ 472249 w 1480470"/>
              <a:gd name="connsiteY103" fmla="*/ 224311 h 983929"/>
              <a:gd name="connsiteX104" fmla="*/ 208502 w 1480470"/>
              <a:gd name="connsiteY104" fmla="*/ 181068 h 983929"/>
              <a:gd name="connsiteX105" fmla="*/ 322612 w 1480470"/>
              <a:gd name="connsiteY105" fmla="*/ 200499 h 983929"/>
              <a:gd name="connsiteX106" fmla="*/ 244316 w 1480470"/>
              <a:gd name="connsiteY106" fmla="*/ 108487 h 983929"/>
              <a:gd name="connsiteX107" fmla="*/ 131350 w 1480470"/>
              <a:gd name="connsiteY107" fmla="*/ 86961 h 983929"/>
              <a:gd name="connsiteX108" fmla="*/ 208502 w 1480470"/>
              <a:gd name="connsiteY108" fmla="*/ 181068 h 983929"/>
              <a:gd name="connsiteX109" fmla="*/ 1384554 w 1480470"/>
              <a:gd name="connsiteY109" fmla="*/ 789334 h 983929"/>
              <a:gd name="connsiteX110" fmla="*/ 1424178 w 1480470"/>
              <a:gd name="connsiteY110" fmla="*/ 789334 h 983929"/>
              <a:gd name="connsiteX111" fmla="*/ 1424178 w 1480470"/>
              <a:gd name="connsiteY111" fmla="*/ 796764 h 983929"/>
              <a:gd name="connsiteX112" fmla="*/ 1408652 w 1480470"/>
              <a:gd name="connsiteY112" fmla="*/ 796764 h 983929"/>
              <a:gd name="connsiteX113" fmla="*/ 1408652 w 1480470"/>
              <a:gd name="connsiteY113" fmla="*/ 838293 h 983929"/>
              <a:gd name="connsiteX114" fmla="*/ 1400080 w 1480470"/>
              <a:gd name="connsiteY114" fmla="*/ 838293 h 983929"/>
              <a:gd name="connsiteX115" fmla="*/ 1400080 w 1480470"/>
              <a:gd name="connsiteY115" fmla="*/ 796764 h 983929"/>
              <a:gd name="connsiteX116" fmla="*/ 1384554 w 1480470"/>
              <a:gd name="connsiteY116" fmla="*/ 796764 h 983929"/>
              <a:gd name="connsiteX117" fmla="*/ 1384554 w 1480470"/>
              <a:gd name="connsiteY117" fmla="*/ 789334 h 983929"/>
              <a:gd name="connsiteX118" fmla="*/ 1429702 w 1480470"/>
              <a:gd name="connsiteY118" fmla="*/ 789334 h 983929"/>
              <a:gd name="connsiteX119" fmla="*/ 1441799 w 1480470"/>
              <a:gd name="connsiteY119" fmla="*/ 789334 h 983929"/>
              <a:gd name="connsiteX120" fmla="*/ 1455325 w 1480470"/>
              <a:gd name="connsiteY120" fmla="*/ 827625 h 983929"/>
              <a:gd name="connsiteX121" fmla="*/ 1455420 w 1480470"/>
              <a:gd name="connsiteY121" fmla="*/ 827625 h 983929"/>
              <a:gd name="connsiteX122" fmla="*/ 1468564 w 1480470"/>
              <a:gd name="connsiteY122" fmla="*/ 789334 h 983929"/>
              <a:gd name="connsiteX123" fmla="*/ 1480470 w 1480470"/>
              <a:gd name="connsiteY123" fmla="*/ 789334 h 983929"/>
              <a:gd name="connsiteX124" fmla="*/ 1480470 w 1480470"/>
              <a:gd name="connsiteY124" fmla="*/ 838293 h 983929"/>
              <a:gd name="connsiteX125" fmla="*/ 1472279 w 1480470"/>
              <a:gd name="connsiteY125" fmla="*/ 838293 h 983929"/>
              <a:gd name="connsiteX126" fmla="*/ 1472279 w 1480470"/>
              <a:gd name="connsiteY126" fmla="*/ 800478 h 983929"/>
              <a:gd name="connsiteX127" fmla="*/ 1472184 w 1480470"/>
              <a:gd name="connsiteY127" fmla="*/ 800478 h 983929"/>
              <a:gd name="connsiteX128" fmla="*/ 1458658 w 1480470"/>
              <a:gd name="connsiteY128" fmla="*/ 838293 h 983929"/>
              <a:gd name="connsiteX129" fmla="*/ 1451610 w 1480470"/>
              <a:gd name="connsiteY129" fmla="*/ 838293 h 983929"/>
              <a:gd name="connsiteX130" fmla="*/ 1437989 w 1480470"/>
              <a:gd name="connsiteY130" fmla="*/ 800478 h 983929"/>
              <a:gd name="connsiteX131" fmla="*/ 1437894 w 1480470"/>
              <a:gd name="connsiteY131" fmla="*/ 800478 h 983929"/>
              <a:gd name="connsiteX132" fmla="*/ 1437894 w 1480470"/>
              <a:gd name="connsiteY132" fmla="*/ 838293 h 983929"/>
              <a:gd name="connsiteX133" fmla="*/ 1429702 w 1480470"/>
              <a:gd name="connsiteY133" fmla="*/ 838293 h 983929"/>
              <a:gd name="connsiteX134" fmla="*/ 1429702 w 1480470"/>
              <a:gd name="connsiteY134" fmla="*/ 789334 h 98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480470" h="983929">
                <a:moveTo>
                  <a:pt x="3715" y="983930"/>
                </a:moveTo>
                <a:lnTo>
                  <a:pt x="70485" y="983930"/>
                </a:lnTo>
                <a:lnTo>
                  <a:pt x="88011" y="949449"/>
                </a:lnTo>
                <a:lnTo>
                  <a:pt x="209169" y="949449"/>
                </a:lnTo>
                <a:lnTo>
                  <a:pt x="227743" y="983930"/>
                </a:lnTo>
                <a:lnTo>
                  <a:pt x="294227" y="983930"/>
                </a:lnTo>
                <a:lnTo>
                  <a:pt x="187166" y="788953"/>
                </a:lnTo>
                <a:lnTo>
                  <a:pt x="109347" y="788953"/>
                </a:lnTo>
                <a:lnTo>
                  <a:pt x="3715" y="983930"/>
                </a:lnTo>
                <a:close/>
                <a:moveTo>
                  <a:pt x="148114" y="834197"/>
                </a:moveTo>
                <a:lnTo>
                  <a:pt x="186880" y="907444"/>
                </a:lnTo>
                <a:lnTo>
                  <a:pt x="110395" y="907444"/>
                </a:lnTo>
                <a:lnTo>
                  <a:pt x="148114" y="834197"/>
                </a:lnTo>
                <a:close/>
                <a:moveTo>
                  <a:pt x="421672" y="983930"/>
                </a:moveTo>
                <a:lnTo>
                  <a:pt x="481489" y="983930"/>
                </a:lnTo>
                <a:lnTo>
                  <a:pt x="481489" y="934876"/>
                </a:lnTo>
                <a:lnTo>
                  <a:pt x="600265" y="934876"/>
                </a:lnTo>
                <a:cubicBezTo>
                  <a:pt x="642556" y="934876"/>
                  <a:pt x="655225" y="901443"/>
                  <a:pt x="655225" y="872392"/>
                </a:cubicBezTo>
                <a:lnTo>
                  <a:pt x="655225" y="855723"/>
                </a:lnTo>
                <a:cubicBezTo>
                  <a:pt x="655225" y="817433"/>
                  <a:pt x="641509" y="788953"/>
                  <a:pt x="584644" y="788953"/>
                </a:cubicBezTo>
                <a:lnTo>
                  <a:pt x="421672" y="788953"/>
                </a:lnTo>
                <a:lnTo>
                  <a:pt x="421672" y="983930"/>
                </a:lnTo>
                <a:close/>
                <a:moveTo>
                  <a:pt x="481393" y="837435"/>
                </a:moveTo>
                <a:lnTo>
                  <a:pt x="569214" y="837435"/>
                </a:lnTo>
                <a:cubicBezTo>
                  <a:pt x="587216" y="837435"/>
                  <a:pt x="593693" y="844960"/>
                  <a:pt x="593693" y="858200"/>
                </a:cubicBezTo>
                <a:lnTo>
                  <a:pt x="593693" y="865725"/>
                </a:lnTo>
                <a:cubicBezTo>
                  <a:pt x="593693" y="877345"/>
                  <a:pt x="588264" y="886489"/>
                  <a:pt x="574262" y="886489"/>
                </a:cubicBezTo>
                <a:lnTo>
                  <a:pt x="481393" y="886489"/>
                </a:lnTo>
                <a:lnTo>
                  <a:pt x="481393" y="837435"/>
                </a:lnTo>
                <a:close/>
                <a:moveTo>
                  <a:pt x="793432" y="983930"/>
                </a:moveTo>
                <a:lnTo>
                  <a:pt x="853249" y="983930"/>
                </a:lnTo>
                <a:lnTo>
                  <a:pt x="853249" y="910111"/>
                </a:lnTo>
                <a:lnTo>
                  <a:pt x="979265" y="910111"/>
                </a:lnTo>
                <a:lnTo>
                  <a:pt x="979265" y="983930"/>
                </a:lnTo>
                <a:lnTo>
                  <a:pt x="1039082" y="983930"/>
                </a:lnTo>
                <a:lnTo>
                  <a:pt x="1039082" y="788953"/>
                </a:lnTo>
                <a:lnTo>
                  <a:pt x="979265" y="788953"/>
                </a:lnTo>
                <a:lnTo>
                  <a:pt x="979265" y="858486"/>
                </a:lnTo>
                <a:lnTo>
                  <a:pt x="853249" y="858486"/>
                </a:lnTo>
                <a:lnTo>
                  <a:pt x="853249" y="788953"/>
                </a:lnTo>
                <a:lnTo>
                  <a:pt x="793432" y="788953"/>
                </a:lnTo>
                <a:lnTo>
                  <a:pt x="793432" y="983930"/>
                </a:lnTo>
                <a:close/>
                <a:moveTo>
                  <a:pt x="1185386" y="983930"/>
                </a:moveTo>
                <a:lnTo>
                  <a:pt x="1379601" y="983930"/>
                </a:lnTo>
                <a:lnTo>
                  <a:pt x="1379601" y="933828"/>
                </a:lnTo>
                <a:lnTo>
                  <a:pt x="1245203" y="933828"/>
                </a:lnTo>
                <a:lnTo>
                  <a:pt x="1245203" y="788953"/>
                </a:lnTo>
                <a:lnTo>
                  <a:pt x="1185386" y="788953"/>
                </a:lnTo>
                <a:lnTo>
                  <a:pt x="1185386" y="983930"/>
                </a:lnTo>
                <a:close/>
                <a:moveTo>
                  <a:pt x="682752" y="354804"/>
                </a:moveTo>
                <a:cubicBezTo>
                  <a:pt x="733615" y="384998"/>
                  <a:pt x="775525" y="390808"/>
                  <a:pt x="776383" y="368329"/>
                </a:cubicBezTo>
                <a:cubicBezTo>
                  <a:pt x="777240" y="346517"/>
                  <a:pt x="738854" y="306226"/>
                  <a:pt x="690658" y="277651"/>
                </a:cubicBezTo>
                <a:cubicBezTo>
                  <a:pt x="642556" y="249076"/>
                  <a:pt x="600742" y="241837"/>
                  <a:pt x="597217" y="262030"/>
                </a:cubicBezTo>
                <a:cubicBezTo>
                  <a:pt x="593788" y="282795"/>
                  <a:pt x="631984" y="324609"/>
                  <a:pt x="682752" y="354804"/>
                </a:cubicBezTo>
                <a:close/>
                <a:moveTo>
                  <a:pt x="434911" y="320990"/>
                </a:moveTo>
                <a:cubicBezTo>
                  <a:pt x="489394" y="353375"/>
                  <a:pt x="537496" y="359947"/>
                  <a:pt x="542258" y="336420"/>
                </a:cubicBezTo>
                <a:cubicBezTo>
                  <a:pt x="546830" y="313655"/>
                  <a:pt x="508825" y="270984"/>
                  <a:pt x="457390" y="240408"/>
                </a:cubicBezTo>
                <a:cubicBezTo>
                  <a:pt x="406051" y="209928"/>
                  <a:pt x="358330" y="201642"/>
                  <a:pt x="350710" y="222692"/>
                </a:cubicBezTo>
                <a:cubicBezTo>
                  <a:pt x="342805" y="244314"/>
                  <a:pt x="380428" y="288605"/>
                  <a:pt x="434911" y="320990"/>
                </a:cubicBezTo>
                <a:close/>
                <a:moveTo>
                  <a:pt x="671798" y="461674"/>
                </a:moveTo>
                <a:cubicBezTo>
                  <a:pt x="726376" y="494059"/>
                  <a:pt x="771430" y="498822"/>
                  <a:pt x="772477" y="473104"/>
                </a:cubicBezTo>
                <a:cubicBezTo>
                  <a:pt x="773430" y="448149"/>
                  <a:pt x="732472" y="403667"/>
                  <a:pt x="680942" y="373187"/>
                </a:cubicBezTo>
                <a:cubicBezTo>
                  <a:pt x="629507" y="342612"/>
                  <a:pt x="584644" y="336135"/>
                  <a:pt x="580644" y="359280"/>
                </a:cubicBezTo>
                <a:cubicBezTo>
                  <a:pt x="576453" y="383093"/>
                  <a:pt x="617220" y="429289"/>
                  <a:pt x="671798" y="461674"/>
                </a:cubicBezTo>
                <a:close/>
                <a:moveTo>
                  <a:pt x="148304" y="281842"/>
                </a:moveTo>
                <a:cubicBezTo>
                  <a:pt x="206978" y="316704"/>
                  <a:pt x="262795" y="324324"/>
                  <a:pt x="272605" y="299654"/>
                </a:cubicBezTo>
                <a:cubicBezTo>
                  <a:pt x="282130" y="275841"/>
                  <a:pt x="244888" y="230502"/>
                  <a:pt x="189738" y="197736"/>
                </a:cubicBezTo>
                <a:cubicBezTo>
                  <a:pt x="134588" y="164970"/>
                  <a:pt x="79819" y="155541"/>
                  <a:pt x="66770" y="177353"/>
                </a:cubicBezTo>
                <a:cubicBezTo>
                  <a:pt x="53435" y="199927"/>
                  <a:pt x="89725" y="246981"/>
                  <a:pt x="148304" y="281842"/>
                </a:cubicBezTo>
                <a:close/>
                <a:moveTo>
                  <a:pt x="403479" y="433480"/>
                </a:moveTo>
                <a:cubicBezTo>
                  <a:pt x="462248" y="468437"/>
                  <a:pt x="514540" y="473961"/>
                  <a:pt x="520065" y="446625"/>
                </a:cubicBezTo>
                <a:cubicBezTo>
                  <a:pt x="525399" y="420240"/>
                  <a:pt x="484822" y="372996"/>
                  <a:pt x="429577" y="340135"/>
                </a:cubicBezTo>
                <a:cubicBezTo>
                  <a:pt x="374428" y="307369"/>
                  <a:pt x="322707" y="299844"/>
                  <a:pt x="313944" y="324133"/>
                </a:cubicBezTo>
                <a:cubicBezTo>
                  <a:pt x="304705" y="349279"/>
                  <a:pt x="344710" y="398619"/>
                  <a:pt x="403479" y="433480"/>
                </a:cubicBezTo>
                <a:close/>
                <a:moveTo>
                  <a:pt x="658939" y="585404"/>
                </a:moveTo>
                <a:cubicBezTo>
                  <a:pt x="717804" y="620361"/>
                  <a:pt x="766477" y="623790"/>
                  <a:pt x="767619" y="593881"/>
                </a:cubicBezTo>
                <a:cubicBezTo>
                  <a:pt x="768763" y="565020"/>
                  <a:pt x="724757" y="515681"/>
                  <a:pt x="669512" y="482820"/>
                </a:cubicBezTo>
                <a:cubicBezTo>
                  <a:pt x="614267" y="449958"/>
                  <a:pt x="565785" y="444434"/>
                  <a:pt x="561213" y="471199"/>
                </a:cubicBezTo>
                <a:cubicBezTo>
                  <a:pt x="556450" y="498917"/>
                  <a:pt x="600170" y="550447"/>
                  <a:pt x="658939" y="585404"/>
                </a:cubicBezTo>
                <a:close/>
                <a:moveTo>
                  <a:pt x="89725" y="400619"/>
                </a:moveTo>
                <a:cubicBezTo>
                  <a:pt x="153352" y="438528"/>
                  <a:pt x="214693" y="444910"/>
                  <a:pt x="226314" y="415954"/>
                </a:cubicBezTo>
                <a:cubicBezTo>
                  <a:pt x="237458" y="388046"/>
                  <a:pt x="197929" y="337468"/>
                  <a:pt x="138398" y="302035"/>
                </a:cubicBezTo>
                <a:cubicBezTo>
                  <a:pt x="78867" y="266697"/>
                  <a:pt x="18764" y="257934"/>
                  <a:pt x="3524" y="283461"/>
                </a:cubicBezTo>
                <a:cubicBezTo>
                  <a:pt x="-12192" y="309846"/>
                  <a:pt x="26098" y="362709"/>
                  <a:pt x="89725" y="400619"/>
                </a:cubicBezTo>
                <a:close/>
                <a:moveTo>
                  <a:pt x="366617" y="565306"/>
                </a:moveTo>
                <a:cubicBezTo>
                  <a:pt x="430435" y="603216"/>
                  <a:pt x="487585" y="607121"/>
                  <a:pt x="494062" y="575117"/>
                </a:cubicBezTo>
                <a:cubicBezTo>
                  <a:pt x="500253" y="544256"/>
                  <a:pt x="456819" y="491297"/>
                  <a:pt x="397192" y="455864"/>
                </a:cubicBezTo>
                <a:cubicBezTo>
                  <a:pt x="337566" y="420431"/>
                  <a:pt x="281178" y="413954"/>
                  <a:pt x="270891" y="442434"/>
                </a:cubicBezTo>
                <a:cubicBezTo>
                  <a:pt x="260223" y="471961"/>
                  <a:pt x="302895" y="527397"/>
                  <a:pt x="366617" y="565306"/>
                </a:cubicBezTo>
                <a:close/>
                <a:moveTo>
                  <a:pt x="643985" y="730374"/>
                </a:moveTo>
                <a:cubicBezTo>
                  <a:pt x="707898" y="768379"/>
                  <a:pt x="760857" y="769808"/>
                  <a:pt x="762190" y="734661"/>
                </a:cubicBezTo>
                <a:cubicBezTo>
                  <a:pt x="763524" y="700847"/>
                  <a:pt x="716089" y="645507"/>
                  <a:pt x="656368" y="610074"/>
                </a:cubicBezTo>
                <a:cubicBezTo>
                  <a:pt x="596646" y="574545"/>
                  <a:pt x="544068" y="570354"/>
                  <a:pt x="538639" y="601787"/>
                </a:cubicBezTo>
                <a:cubicBezTo>
                  <a:pt x="533114" y="634267"/>
                  <a:pt x="580168" y="692370"/>
                  <a:pt x="643985" y="730374"/>
                </a:cubicBezTo>
                <a:close/>
                <a:moveTo>
                  <a:pt x="251746" y="93438"/>
                </a:moveTo>
                <a:cubicBezTo>
                  <a:pt x="302419" y="123537"/>
                  <a:pt x="349758" y="132490"/>
                  <a:pt x="357092" y="113916"/>
                </a:cubicBezTo>
                <a:cubicBezTo>
                  <a:pt x="364236" y="95914"/>
                  <a:pt x="330994" y="58576"/>
                  <a:pt x="282892" y="30096"/>
                </a:cubicBezTo>
                <a:cubicBezTo>
                  <a:pt x="234886" y="1617"/>
                  <a:pt x="188214" y="-8575"/>
                  <a:pt x="178403" y="7903"/>
                </a:cubicBezTo>
                <a:cubicBezTo>
                  <a:pt x="168402" y="24858"/>
                  <a:pt x="201073" y="63339"/>
                  <a:pt x="251746" y="93438"/>
                </a:cubicBezTo>
                <a:close/>
                <a:moveTo>
                  <a:pt x="472249" y="224311"/>
                </a:moveTo>
                <a:cubicBezTo>
                  <a:pt x="523018" y="254410"/>
                  <a:pt x="567690" y="261840"/>
                  <a:pt x="571786" y="241361"/>
                </a:cubicBezTo>
                <a:cubicBezTo>
                  <a:pt x="575786" y="221454"/>
                  <a:pt x="539972" y="182687"/>
                  <a:pt x="491871" y="154112"/>
                </a:cubicBezTo>
                <a:cubicBezTo>
                  <a:pt x="443770" y="125537"/>
                  <a:pt x="399574" y="116869"/>
                  <a:pt x="392906" y="135252"/>
                </a:cubicBezTo>
                <a:cubicBezTo>
                  <a:pt x="386048" y="154017"/>
                  <a:pt x="421481" y="194212"/>
                  <a:pt x="472249" y="224311"/>
                </a:cubicBezTo>
                <a:close/>
                <a:moveTo>
                  <a:pt x="208502" y="181068"/>
                </a:moveTo>
                <a:cubicBezTo>
                  <a:pt x="262890" y="213357"/>
                  <a:pt x="314039" y="221835"/>
                  <a:pt x="322612" y="200499"/>
                </a:cubicBezTo>
                <a:cubicBezTo>
                  <a:pt x="330803" y="179925"/>
                  <a:pt x="295656" y="138967"/>
                  <a:pt x="244316" y="108487"/>
                </a:cubicBezTo>
                <a:cubicBezTo>
                  <a:pt x="192976" y="78007"/>
                  <a:pt x="142589" y="68101"/>
                  <a:pt x="131350" y="86961"/>
                </a:cubicBezTo>
                <a:cubicBezTo>
                  <a:pt x="119729" y="106392"/>
                  <a:pt x="154210" y="148778"/>
                  <a:pt x="208502" y="181068"/>
                </a:cubicBezTo>
                <a:close/>
                <a:moveTo>
                  <a:pt x="1384554" y="789334"/>
                </a:moveTo>
                <a:lnTo>
                  <a:pt x="1424178" y="789334"/>
                </a:lnTo>
                <a:lnTo>
                  <a:pt x="1424178" y="796764"/>
                </a:lnTo>
                <a:lnTo>
                  <a:pt x="1408652" y="796764"/>
                </a:lnTo>
                <a:lnTo>
                  <a:pt x="1408652" y="838293"/>
                </a:lnTo>
                <a:lnTo>
                  <a:pt x="1400080" y="838293"/>
                </a:lnTo>
                <a:lnTo>
                  <a:pt x="1400080" y="796764"/>
                </a:lnTo>
                <a:lnTo>
                  <a:pt x="1384554" y="796764"/>
                </a:lnTo>
                <a:lnTo>
                  <a:pt x="1384554" y="789334"/>
                </a:lnTo>
                <a:close/>
                <a:moveTo>
                  <a:pt x="1429702" y="789334"/>
                </a:moveTo>
                <a:lnTo>
                  <a:pt x="1441799" y="789334"/>
                </a:lnTo>
                <a:lnTo>
                  <a:pt x="1455325" y="827625"/>
                </a:lnTo>
                <a:lnTo>
                  <a:pt x="1455420" y="827625"/>
                </a:lnTo>
                <a:lnTo>
                  <a:pt x="1468564" y="789334"/>
                </a:lnTo>
                <a:lnTo>
                  <a:pt x="1480470" y="789334"/>
                </a:lnTo>
                <a:lnTo>
                  <a:pt x="1480470" y="838293"/>
                </a:lnTo>
                <a:lnTo>
                  <a:pt x="1472279" y="838293"/>
                </a:lnTo>
                <a:lnTo>
                  <a:pt x="1472279" y="800478"/>
                </a:lnTo>
                <a:lnTo>
                  <a:pt x="1472184" y="800478"/>
                </a:lnTo>
                <a:lnTo>
                  <a:pt x="1458658" y="838293"/>
                </a:lnTo>
                <a:lnTo>
                  <a:pt x="1451610" y="838293"/>
                </a:lnTo>
                <a:lnTo>
                  <a:pt x="1437989" y="800478"/>
                </a:lnTo>
                <a:lnTo>
                  <a:pt x="1437894" y="800478"/>
                </a:lnTo>
                <a:lnTo>
                  <a:pt x="1437894" y="838293"/>
                </a:lnTo>
                <a:lnTo>
                  <a:pt x="1429702" y="838293"/>
                </a:lnTo>
                <a:lnTo>
                  <a:pt x="1429702" y="789334"/>
                </a:lnTo>
                <a:close/>
              </a:path>
            </a:pathLst>
          </a:custGeom>
          <a:solidFill>
            <a:schemeClr val="accent1"/>
          </a:solidFill>
          <a:ln w="9525" cap="flat">
            <a:noFill/>
            <a:prstDash val="solid"/>
            <a:miter/>
          </a:ln>
        </p:spPr>
        <p:txBody>
          <a:bodyPr rtlCol="0" anchor="ctr"/>
          <a:lstStyle/>
          <a:p>
            <a:endParaRPr lang="en-US" sz="1800" dirty="0"/>
          </a:p>
        </p:txBody>
      </p:sp>
      <p:sp>
        <p:nvSpPr>
          <p:cNvPr id="2" name="Title 1">
            <a:extLst>
              <a:ext uri="{FF2B5EF4-FFF2-40B4-BE49-F238E27FC236}">
                <a16:creationId xmlns:a16="http://schemas.microsoft.com/office/drawing/2014/main" id="{A7AB817F-D174-48BA-9628-6BA67D202568}"/>
              </a:ext>
            </a:extLst>
          </p:cNvPr>
          <p:cNvSpPr>
            <a:spLocks noGrp="1"/>
          </p:cNvSpPr>
          <p:nvPr userDrawn="1">
            <p:ph type="ctrTitle"/>
          </p:nvPr>
        </p:nvSpPr>
        <p:spPr>
          <a:xfrm>
            <a:off x="2148840" y="2514866"/>
            <a:ext cx="7894320" cy="2387600"/>
          </a:xfrm>
        </p:spPr>
        <p:txBody>
          <a:bodyPr anchor="ctr">
            <a:normAutofit/>
          </a:bodyPr>
          <a:lstStyle>
            <a:lvl1pPr algn="ctr">
              <a:defRPr sz="4400"/>
            </a:lvl1pPr>
          </a:lstStyle>
          <a:p>
            <a:r>
              <a:rPr lang="en-US"/>
              <a:t>Click to edit Master title style</a:t>
            </a:r>
          </a:p>
        </p:txBody>
      </p:sp>
      <p:sp>
        <p:nvSpPr>
          <p:cNvPr id="3" name="Subtitle 2">
            <a:extLst>
              <a:ext uri="{FF2B5EF4-FFF2-40B4-BE49-F238E27FC236}">
                <a16:creationId xmlns:a16="http://schemas.microsoft.com/office/drawing/2014/main" id="{F8811597-91A2-411F-BB70-6B13A1808507}"/>
              </a:ext>
            </a:extLst>
          </p:cNvPr>
          <p:cNvSpPr>
            <a:spLocks noGrp="1"/>
          </p:cNvSpPr>
          <p:nvPr userDrawn="1">
            <p:ph type="subTitle" idx="1"/>
          </p:nvPr>
        </p:nvSpPr>
        <p:spPr>
          <a:xfrm>
            <a:off x="2819400" y="5105400"/>
            <a:ext cx="6553200" cy="944880"/>
          </a:xfrm>
        </p:spPr>
        <p:txBody>
          <a:bodyPr>
            <a:normAutofit/>
          </a:bodyPr>
          <a:lstStyle>
            <a:lvl1pPr marL="0" indent="0" algn="ctr">
              <a:lnSpc>
                <a:spcPct val="100000"/>
              </a:lnSpc>
              <a:spcBef>
                <a:spcPts val="0"/>
              </a:spcBef>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FE422B-D5AA-4758-B6DE-EF79659FEDE6}"/>
              </a:ext>
            </a:extLst>
          </p:cNvPr>
          <p:cNvSpPr>
            <a:spLocks noGrp="1"/>
          </p:cNvSpPr>
          <p:nvPr userDrawn="1">
            <p:ph type="dt" sz="half" idx="10"/>
          </p:nvPr>
        </p:nvSpPr>
        <p:spPr>
          <a:xfrm>
            <a:off x="5581651" y="6273483"/>
            <a:ext cx="1028700" cy="365125"/>
          </a:xfrm>
        </p:spPr>
        <p:txBody>
          <a:bodyPr/>
          <a:lstStyle>
            <a:lvl1pPr algn="ctr">
              <a:defRPr>
                <a:solidFill>
                  <a:schemeClr val="bg1">
                    <a:lumMod val="50000"/>
                  </a:schemeClr>
                </a:solidFill>
              </a:defRPr>
            </a:lvl1pPr>
          </a:lstStyle>
          <a:p>
            <a:fld id="{1A9DA73C-7E82-4546-A946-81FBC393FC64}" type="datetime1">
              <a:rPr lang="en-US" smtClean="0"/>
              <a:t>5/12/2023</a:t>
            </a:fld>
            <a:endParaRPr lang="en-US" dirty="0"/>
          </a:p>
        </p:txBody>
      </p:sp>
    </p:spTree>
    <p:extLst>
      <p:ext uri="{BB962C8B-B14F-4D97-AF65-F5344CB8AC3E}">
        <p14:creationId xmlns:p14="http://schemas.microsoft.com/office/powerpoint/2010/main" val="2936682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1" name="Grupa 10">
            <a:extLst>
              <a:ext uri="{FF2B5EF4-FFF2-40B4-BE49-F238E27FC236}">
                <a16:creationId xmlns:a16="http://schemas.microsoft.com/office/drawing/2014/main" id="{8E03ACBC-064B-4A0C-974A-05453A12F0EE}"/>
              </a:ext>
            </a:extLst>
          </p:cNvPr>
          <p:cNvGrpSpPr/>
          <p:nvPr userDrawn="1"/>
        </p:nvGrpSpPr>
        <p:grpSpPr>
          <a:xfrm>
            <a:off x="4242442" y="0"/>
            <a:ext cx="3707119" cy="2085996"/>
            <a:chOff x="3563759" y="0"/>
            <a:chExt cx="4860000" cy="2734724"/>
          </a:xfrm>
        </p:grpSpPr>
        <p:sp>
          <p:nvSpPr>
            <p:cNvPr id="16" name="Dowolny kształt: kształt 15">
              <a:extLst>
                <a:ext uri="{FF2B5EF4-FFF2-40B4-BE49-F238E27FC236}">
                  <a16:creationId xmlns:a16="http://schemas.microsoft.com/office/drawing/2014/main" id="{2F5BBF54-8DB9-4C26-9E16-BEAA64EFFF85}"/>
                </a:ext>
              </a:extLst>
            </p:cNvPr>
            <p:cNvSpPr/>
            <p:nvPr userDrawn="1"/>
          </p:nvSpPr>
          <p:spPr>
            <a:xfrm>
              <a:off x="3563759" y="0"/>
              <a:ext cx="4860000" cy="2734724"/>
            </a:xfrm>
            <a:custGeom>
              <a:avLst/>
              <a:gdLst>
                <a:gd name="connsiteX0" fmla="*/ 21134 w 4860000"/>
                <a:gd name="connsiteY0" fmla="*/ 0 h 2734724"/>
                <a:gd name="connsiteX1" fmla="*/ 4838866 w 4860000"/>
                <a:gd name="connsiteY1" fmla="*/ 0 h 2734724"/>
                <a:gd name="connsiteX2" fmla="*/ 4847454 w 4860000"/>
                <a:gd name="connsiteY2" fmla="*/ 56271 h 2734724"/>
                <a:gd name="connsiteX3" fmla="*/ 4860000 w 4860000"/>
                <a:gd name="connsiteY3" fmla="*/ 304724 h 2734724"/>
                <a:gd name="connsiteX4" fmla="*/ 2430000 w 4860000"/>
                <a:gd name="connsiteY4" fmla="*/ 2734724 h 2734724"/>
                <a:gd name="connsiteX5" fmla="*/ 0 w 4860000"/>
                <a:gd name="connsiteY5" fmla="*/ 304724 h 2734724"/>
                <a:gd name="connsiteX6" fmla="*/ 12546 w 4860000"/>
                <a:gd name="connsiteY6" fmla="*/ 56271 h 2734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0000" h="2734724">
                  <a:moveTo>
                    <a:pt x="21134" y="0"/>
                  </a:moveTo>
                  <a:lnTo>
                    <a:pt x="4838866" y="0"/>
                  </a:lnTo>
                  <a:lnTo>
                    <a:pt x="4847454" y="56271"/>
                  </a:lnTo>
                  <a:cubicBezTo>
                    <a:pt x="4855750" y="137960"/>
                    <a:pt x="4860000" y="220846"/>
                    <a:pt x="4860000" y="304724"/>
                  </a:cubicBezTo>
                  <a:cubicBezTo>
                    <a:pt x="4860000" y="1646776"/>
                    <a:pt x="3772052" y="2734724"/>
                    <a:pt x="2430000" y="2734724"/>
                  </a:cubicBezTo>
                  <a:cubicBezTo>
                    <a:pt x="1087948" y="2734724"/>
                    <a:pt x="0" y="1646776"/>
                    <a:pt x="0" y="304724"/>
                  </a:cubicBezTo>
                  <a:cubicBezTo>
                    <a:pt x="0" y="220846"/>
                    <a:pt x="4250" y="137960"/>
                    <a:pt x="12546" y="56271"/>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en-US" sz="1800" dirty="0"/>
            </a:p>
          </p:txBody>
        </p:sp>
        <p:sp>
          <p:nvSpPr>
            <p:cNvPr id="17" name="Dowolny kształt: kształt 16">
              <a:extLst>
                <a:ext uri="{FF2B5EF4-FFF2-40B4-BE49-F238E27FC236}">
                  <a16:creationId xmlns:a16="http://schemas.microsoft.com/office/drawing/2014/main" id="{3D238C1E-904E-4CFC-80C2-116495F649B2}"/>
                </a:ext>
              </a:extLst>
            </p:cNvPr>
            <p:cNvSpPr/>
            <p:nvPr userDrawn="1"/>
          </p:nvSpPr>
          <p:spPr>
            <a:xfrm>
              <a:off x="3716759" y="0"/>
              <a:ext cx="4554000" cy="2581724"/>
            </a:xfrm>
            <a:custGeom>
              <a:avLst/>
              <a:gdLst>
                <a:gd name="connsiteX0" fmla="*/ 22731 w 4554000"/>
                <a:gd name="connsiteY0" fmla="*/ 0 h 2581724"/>
                <a:gd name="connsiteX1" fmla="*/ 4531269 w 4554000"/>
                <a:gd name="connsiteY1" fmla="*/ 0 h 2581724"/>
                <a:gd name="connsiteX2" fmla="*/ 4542244 w 4554000"/>
                <a:gd name="connsiteY2" fmla="*/ 71914 h 2581724"/>
                <a:gd name="connsiteX3" fmla="*/ 4554000 w 4554000"/>
                <a:gd name="connsiteY3" fmla="*/ 304724 h 2581724"/>
                <a:gd name="connsiteX4" fmla="*/ 2277000 w 4554000"/>
                <a:gd name="connsiteY4" fmla="*/ 2581724 h 2581724"/>
                <a:gd name="connsiteX5" fmla="*/ 0 w 4554000"/>
                <a:gd name="connsiteY5" fmla="*/ 304724 h 2581724"/>
                <a:gd name="connsiteX6" fmla="*/ 11756 w 4554000"/>
                <a:gd name="connsiteY6" fmla="*/ 71914 h 258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4000" h="2581724">
                  <a:moveTo>
                    <a:pt x="22731" y="0"/>
                  </a:moveTo>
                  <a:lnTo>
                    <a:pt x="4531269" y="0"/>
                  </a:lnTo>
                  <a:lnTo>
                    <a:pt x="4542244" y="71914"/>
                  </a:lnTo>
                  <a:cubicBezTo>
                    <a:pt x="4550018" y="148460"/>
                    <a:pt x="4554000" y="226127"/>
                    <a:pt x="4554000" y="304724"/>
                  </a:cubicBezTo>
                  <a:cubicBezTo>
                    <a:pt x="4554000" y="1562276"/>
                    <a:pt x="3534552" y="2581724"/>
                    <a:pt x="2277000" y="2581724"/>
                  </a:cubicBezTo>
                  <a:cubicBezTo>
                    <a:pt x="1019448" y="2581724"/>
                    <a:pt x="0" y="1562276"/>
                    <a:pt x="0" y="304724"/>
                  </a:cubicBezTo>
                  <a:cubicBezTo>
                    <a:pt x="0" y="226127"/>
                    <a:pt x="3982" y="148460"/>
                    <a:pt x="11756" y="719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72000" bIns="72000" rtlCol="0" anchor="ctr">
              <a:noAutofit/>
            </a:bodyPr>
            <a:lstStyle/>
            <a:p>
              <a:pPr algn="ctr">
                <a:spcAft>
                  <a:spcPts val="600"/>
                </a:spcAft>
              </a:pPr>
              <a:endParaRPr lang="en-US" sz="1800" dirty="0"/>
            </a:p>
          </p:txBody>
        </p:sp>
      </p:grpSp>
      <p:sp>
        <p:nvSpPr>
          <p:cNvPr id="2" name="Title 1">
            <a:extLst>
              <a:ext uri="{FF2B5EF4-FFF2-40B4-BE49-F238E27FC236}">
                <a16:creationId xmlns:a16="http://schemas.microsoft.com/office/drawing/2014/main" id="{901C2BF3-AA76-4558-8440-269FAF997F67}"/>
              </a:ext>
            </a:extLst>
          </p:cNvPr>
          <p:cNvSpPr>
            <a:spLocks noGrp="1"/>
          </p:cNvSpPr>
          <p:nvPr>
            <p:ph type="title" hasCustomPrompt="1"/>
          </p:nvPr>
        </p:nvSpPr>
        <p:spPr>
          <a:xfrm>
            <a:off x="695325" y="3303735"/>
            <a:ext cx="10652127" cy="1258740"/>
          </a:xfrm>
        </p:spPr>
        <p:txBody>
          <a:bodyPr anchor="b">
            <a:normAutofit/>
          </a:bodyPr>
          <a:lstStyle>
            <a:lvl1pPr>
              <a:defRPr sz="4800"/>
            </a:lvl1pPr>
          </a:lstStyle>
          <a:p>
            <a:r>
              <a:rPr lang="en-US"/>
              <a:t>Click to edit Master title style</a:t>
            </a:r>
          </a:p>
        </p:txBody>
      </p:sp>
      <p:sp>
        <p:nvSpPr>
          <p:cNvPr id="3" name="Text Placeholder 2">
            <a:extLst>
              <a:ext uri="{FF2B5EF4-FFF2-40B4-BE49-F238E27FC236}">
                <a16:creationId xmlns:a16="http://schemas.microsoft.com/office/drawing/2014/main" id="{113727A9-818A-42AA-A971-435836BBC0BC}"/>
              </a:ext>
            </a:extLst>
          </p:cNvPr>
          <p:cNvSpPr>
            <a:spLocks noGrp="1"/>
          </p:cNvSpPr>
          <p:nvPr>
            <p:ph type="body" idx="1"/>
          </p:nvPr>
        </p:nvSpPr>
        <p:spPr>
          <a:xfrm>
            <a:off x="695325" y="4589464"/>
            <a:ext cx="10652127" cy="653648"/>
          </a:xfrm>
        </p:spPr>
        <p:txBody>
          <a:bodyPr/>
          <a:lstStyle>
            <a:lvl1pPr marL="0" indent="0">
              <a:lnSpc>
                <a:spcPct val="100000"/>
              </a:lnSpc>
              <a:spcBef>
                <a:spcPts val="0"/>
              </a:spcBef>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7" name="Prostokąt 10">
            <a:extLst>
              <a:ext uri="{FF2B5EF4-FFF2-40B4-BE49-F238E27FC236}">
                <a16:creationId xmlns:a16="http://schemas.microsoft.com/office/drawing/2014/main" id="{34FCB22E-4809-4B17-96EA-A02D506D85ED}"/>
              </a:ext>
            </a:extLst>
          </p:cNvPr>
          <p:cNvSpPr/>
          <p:nvPr userDrawn="1"/>
        </p:nvSpPr>
        <p:spPr>
          <a:xfrm>
            <a:off x="695325" y="6783389"/>
            <a:ext cx="10801351" cy="746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Prostokąt 11">
            <a:extLst>
              <a:ext uri="{FF2B5EF4-FFF2-40B4-BE49-F238E27FC236}">
                <a16:creationId xmlns:a16="http://schemas.microsoft.com/office/drawing/2014/main" id="{2CA57D05-92ED-46B5-9B07-9B23E4EFCCE3}"/>
              </a:ext>
            </a:extLst>
          </p:cNvPr>
          <p:cNvSpPr/>
          <p:nvPr userDrawn="1"/>
        </p:nvSpPr>
        <p:spPr>
          <a:xfrm flipV="1">
            <a:off x="11496675" y="6786003"/>
            <a:ext cx="698500" cy="71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Prostokąt 12">
            <a:extLst>
              <a:ext uri="{FF2B5EF4-FFF2-40B4-BE49-F238E27FC236}">
                <a16:creationId xmlns:a16="http://schemas.microsoft.com/office/drawing/2014/main" id="{316F3045-9859-464F-AB89-0AB150A562EB}"/>
              </a:ext>
            </a:extLst>
          </p:cNvPr>
          <p:cNvSpPr/>
          <p:nvPr userDrawn="1"/>
        </p:nvSpPr>
        <p:spPr>
          <a:xfrm flipV="1">
            <a:off x="1" y="3303737"/>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3" name="Grafika 4">
            <a:extLst>
              <a:ext uri="{FF2B5EF4-FFF2-40B4-BE49-F238E27FC236}">
                <a16:creationId xmlns:a16="http://schemas.microsoft.com/office/drawing/2014/main" id="{A66D5D57-1B75-4868-B24D-787F9509A210}"/>
              </a:ext>
            </a:extLst>
          </p:cNvPr>
          <p:cNvSpPr/>
          <p:nvPr userDrawn="1"/>
        </p:nvSpPr>
        <p:spPr>
          <a:xfrm>
            <a:off x="5449940" y="462784"/>
            <a:ext cx="1371095" cy="911238"/>
          </a:xfrm>
          <a:custGeom>
            <a:avLst/>
            <a:gdLst>
              <a:gd name="connsiteX0" fmla="*/ 3715 w 1480470"/>
              <a:gd name="connsiteY0" fmla="*/ 983930 h 983929"/>
              <a:gd name="connsiteX1" fmla="*/ 70485 w 1480470"/>
              <a:gd name="connsiteY1" fmla="*/ 983930 h 983929"/>
              <a:gd name="connsiteX2" fmla="*/ 88011 w 1480470"/>
              <a:gd name="connsiteY2" fmla="*/ 949449 h 983929"/>
              <a:gd name="connsiteX3" fmla="*/ 209169 w 1480470"/>
              <a:gd name="connsiteY3" fmla="*/ 949449 h 983929"/>
              <a:gd name="connsiteX4" fmla="*/ 227743 w 1480470"/>
              <a:gd name="connsiteY4" fmla="*/ 983930 h 983929"/>
              <a:gd name="connsiteX5" fmla="*/ 294227 w 1480470"/>
              <a:gd name="connsiteY5" fmla="*/ 983930 h 983929"/>
              <a:gd name="connsiteX6" fmla="*/ 187166 w 1480470"/>
              <a:gd name="connsiteY6" fmla="*/ 788953 h 983929"/>
              <a:gd name="connsiteX7" fmla="*/ 109347 w 1480470"/>
              <a:gd name="connsiteY7" fmla="*/ 788953 h 983929"/>
              <a:gd name="connsiteX8" fmla="*/ 3715 w 1480470"/>
              <a:gd name="connsiteY8" fmla="*/ 983930 h 983929"/>
              <a:gd name="connsiteX9" fmla="*/ 148114 w 1480470"/>
              <a:gd name="connsiteY9" fmla="*/ 834197 h 983929"/>
              <a:gd name="connsiteX10" fmla="*/ 186880 w 1480470"/>
              <a:gd name="connsiteY10" fmla="*/ 907444 h 983929"/>
              <a:gd name="connsiteX11" fmla="*/ 110395 w 1480470"/>
              <a:gd name="connsiteY11" fmla="*/ 907444 h 983929"/>
              <a:gd name="connsiteX12" fmla="*/ 148114 w 1480470"/>
              <a:gd name="connsiteY12" fmla="*/ 834197 h 983929"/>
              <a:gd name="connsiteX13" fmla="*/ 421672 w 1480470"/>
              <a:gd name="connsiteY13" fmla="*/ 983930 h 983929"/>
              <a:gd name="connsiteX14" fmla="*/ 481489 w 1480470"/>
              <a:gd name="connsiteY14" fmla="*/ 983930 h 983929"/>
              <a:gd name="connsiteX15" fmla="*/ 481489 w 1480470"/>
              <a:gd name="connsiteY15" fmla="*/ 934876 h 983929"/>
              <a:gd name="connsiteX16" fmla="*/ 600265 w 1480470"/>
              <a:gd name="connsiteY16" fmla="*/ 934876 h 983929"/>
              <a:gd name="connsiteX17" fmla="*/ 655225 w 1480470"/>
              <a:gd name="connsiteY17" fmla="*/ 872392 h 983929"/>
              <a:gd name="connsiteX18" fmla="*/ 655225 w 1480470"/>
              <a:gd name="connsiteY18" fmla="*/ 855723 h 983929"/>
              <a:gd name="connsiteX19" fmla="*/ 584644 w 1480470"/>
              <a:gd name="connsiteY19" fmla="*/ 788953 h 983929"/>
              <a:gd name="connsiteX20" fmla="*/ 421672 w 1480470"/>
              <a:gd name="connsiteY20" fmla="*/ 788953 h 983929"/>
              <a:gd name="connsiteX21" fmla="*/ 421672 w 1480470"/>
              <a:gd name="connsiteY21" fmla="*/ 983930 h 983929"/>
              <a:gd name="connsiteX22" fmla="*/ 481393 w 1480470"/>
              <a:gd name="connsiteY22" fmla="*/ 837435 h 983929"/>
              <a:gd name="connsiteX23" fmla="*/ 569214 w 1480470"/>
              <a:gd name="connsiteY23" fmla="*/ 837435 h 983929"/>
              <a:gd name="connsiteX24" fmla="*/ 593693 w 1480470"/>
              <a:gd name="connsiteY24" fmla="*/ 858200 h 983929"/>
              <a:gd name="connsiteX25" fmla="*/ 593693 w 1480470"/>
              <a:gd name="connsiteY25" fmla="*/ 865725 h 983929"/>
              <a:gd name="connsiteX26" fmla="*/ 574262 w 1480470"/>
              <a:gd name="connsiteY26" fmla="*/ 886489 h 983929"/>
              <a:gd name="connsiteX27" fmla="*/ 481393 w 1480470"/>
              <a:gd name="connsiteY27" fmla="*/ 886489 h 983929"/>
              <a:gd name="connsiteX28" fmla="*/ 481393 w 1480470"/>
              <a:gd name="connsiteY28" fmla="*/ 837435 h 983929"/>
              <a:gd name="connsiteX29" fmla="*/ 793432 w 1480470"/>
              <a:gd name="connsiteY29" fmla="*/ 983930 h 983929"/>
              <a:gd name="connsiteX30" fmla="*/ 853249 w 1480470"/>
              <a:gd name="connsiteY30" fmla="*/ 983930 h 983929"/>
              <a:gd name="connsiteX31" fmla="*/ 853249 w 1480470"/>
              <a:gd name="connsiteY31" fmla="*/ 910111 h 983929"/>
              <a:gd name="connsiteX32" fmla="*/ 979265 w 1480470"/>
              <a:gd name="connsiteY32" fmla="*/ 910111 h 983929"/>
              <a:gd name="connsiteX33" fmla="*/ 979265 w 1480470"/>
              <a:gd name="connsiteY33" fmla="*/ 983930 h 983929"/>
              <a:gd name="connsiteX34" fmla="*/ 1039082 w 1480470"/>
              <a:gd name="connsiteY34" fmla="*/ 983930 h 983929"/>
              <a:gd name="connsiteX35" fmla="*/ 1039082 w 1480470"/>
              <a:gd name="connsiteY35" fmla="*/ 788953 h 983929"/>
              <a:gd name="connsiteX36" fmla="*/ 979265 w 1480470"/>
              <a:gd name="connsiteY36" fmla="*/ 788953 h 983929"/>
              <a:gd name="connsiteX37" fmla="*/ 979265 w 1480470"/>
              <a:gd name="connsiteY37" fmla="*/ 858486 h 983929"/>
              <a:gd name="connsiteX38" fmla="*/ 853249 w 1480470"/>
              <a:gd name="connsiteY38" fmla="*/ 858486 h 983929"/>
              <a:gd name="connsiteX39" fmla="*/ 853249 w 1480470"/>
              <a:gd name="connsiteY39" fmla="*/ 788953 h 983929"/>
              <a:gd name="connsiteX40" fmla="*/ 793432 w 1480470"/>
              <a:gd name="connsiteY40" fmla="*/ 788953 h 983929"/>
              <a:gd name="connsiteX41" fmla="*/ 793432 w 1480470"/>
              <a:gd name="connsiteY41" fmla="*/ 983930 h 983929"/>
              <a:gd name="connsiteX42" fmla="*/ 1185386 w 1480470"/>
              <a:gd name="connsiteY42" fmla="*/ 983930 h 983929"/>
              <a:gd name="connsiteX43" fmla="*/ 1379601 w 1480470"/>
              <a:gd name="connsiteY43" fmla="*/ 983930 h 983929"/>
              <a:gd name="connsiteX44" fmla="*/ 1379601 w 1480470"/>
              <a:gd name="connsiteY44" fmla="*/ 933828 h 983929"/>
              <a:gd name="connsiteX45" fmla="*/ 1245203 w 1480470"/>
              <a:gd name="connsiteY45" fmla="*/ 933828 h 983929"/>
              <a:gd name="connsiteX46" fmla="*/ 1245203 w 1480470"/>
              <a:gd name="connsiteY46" fmla="*/ 788953 h 983929"/>
              <a:gd name="connsiteX47" fmla="*/ 1185386 w 1480470"/>
              <a:gd name="connsiteY47" fmla="*/ 788953 h 983929"/>
              <a:gd name="connsiteX48" fmla="*/ 1185386 w 1480470"/>
              <a:gd name="connsiteY48" fmla="*/ 983930 h 983929"/>
              <a:gd name="connsiteX49" fmla="*/ 682752 w 1480470"/>
              <a:gd name="connsiteY49" fmla="*/ 354804 h 983929"/>
              <a:gd name="connsiteX50" fmla="*/ 776383 w 1480470"/>
              <a:gd name="connsiteY50" fmla="*/ 368329 h 983929"/>
              <a:gd name="connsiteX51" fmla="*/ 690658 w 1480470"/>
              <a:gd name="connsiteY51" fmla="*/ 277651 h 983929"/>
              <a:gd name="connsiteX52" fmla="*/ 597217 w 1480470"/>
              <a:gd name="connsiteY52" fmla="*/ 262030 h 983929"/>
              <a:gd name="connsiteX53" fmla="*/ 682752 w 1480470"/>
              <a:gd name="connsiteY53" fmla="*/ 354804 h 983929"/>
              <a:gd name="connsiteX54" fmla="*/ 434911 w 1480470"/>
              <a:gd name="connsiteY54" fmla="*/ 320990 h 983929"/>
              <a:gd name="connsiteX55" fmla="*/ 542258 w 1480470"/>
              <a:gd name="connsiteY55" fmla="*/ 336420 h 983929"/>
              <a:gd name="connsiteX56" fmla="*/ 457390 w 1480470"/>
              <a:gd name="connsiteY56" fmla="*/ 240408 h 983929"/>
              <a:gd name="connsiteX57" fmla="*/ 350710 w 1480470"/>
              <a:gd name="connsiteY57" fmla="*/ 222692 h 983929"/>
              <a:gd name="connsiteX58" fmla="*/ 434911 w 1480470"/>
              <a:gd name="connsiteY58" fmla="*/ 320990 h 983929"/>
              <a:gd name="connsiteX59" fmla="*/ 671798 w 1480470"/>
              <a:gd name="connsiteY59" fmla="*/ 461674 h 983929"/>
              <a:gd name="connsiteX60" fmla="*/ 772477 w 1480470"/>
              <a:gd name="connsiteY60" fmla="*/ 473104 h 983929"/>
              <a:gd name="connsiteX61" fmla="*/ 680942 w 1480470"/>
              <a:gd name="connsiteY61" fmla="*/ 373187 h 983929"/>
              <a:gd name="connsiteX62" fmla="*/ 580644 w 1480470"/>
              <a:gd name="connsiteY62" fmla="*/ 359280 h 983929"/>
              <a:gd name="connsiteX63" fmla="*/ 671798 w 1480470"/>
              <a:gd name="connsiteY63" fmla="*/ 461674 h 983929"/>
              <a:gd name="connsiteX64" fmla="*/ 148304 w 1480470"/>
              <a:gd name="connsiteY64" fmla="*/ 281842 h 983929"/>
              <a:gd name="connsiteX65" fmla="*/ 272605 w 1480470"/>
              <a:gd name="connsiteY65" fmla="*/ 299654 h 983929"/>
              <a:gd name="connsiteX66" fmla="*/ 189738 w 1480470"/>
              <a:gd name="connsiteY66" fmla="*/ 197736 h 983929"/>
              <a:gd name="connsiteX67" fmla="*/ 66770 w 1480470"/>
              <a:gd name="connsiteY67" fmla="*/ 177353 h 983929"/>
              <a:gd name="connsiteX68" fmla="*/ 148304 w 1480470"/>
              <a:gd name="connsiteY68" fmla="*/ 281842 h 983929"/>
              <a:gd name="connsiteX69" fmla="*/ 403479 w 1480470"/>
              <a:gd name="connsiteY69" fmla="*/ 433480 h 983929"/>
              <a:gd name="connsiteX70" fmla="*/ 520065 w 1480470"/>
              <a:gd name="connsiteY70" fmla="*/ 446625 h 983929"/>
              <a:gd name="connsiteX71" fmla="*/ 429577 w 1480470"/>
              <a:gd name="connsiteY71" fmla="*/ 340135 h 983929"/>
              <a:gd name="connsiteX72" fmla="*/ 313944 w 1480470"/>
              <a:gd name="connsiteY72" fmla="*/ 324133 h 983929"/>
              <a:gd name="connsiteX73" fmla="*/ 403479 w 1480470"/>
              <a:gd name="connsiteY73" fmla="*/ 433480 h 983929"/>
              <a:gd name="connsiteX74" fmla="*/ 658939 w 1480470"/>
              <a:gd name="connsiteY74" fmla="*/ 585404 h 983929"/>
              <a:gd name="connsiteX75" fmla="*/ 767619 w 1480470"/>
              <a:gd name="connsiteY75" fmla="*/ 593881 h 983929"/>
              <a:gd name="connsiteX76" fmla="*/ 669512 w 1480470"/>
              <a:gd name="connsiteY76" fmla="*/ 482820 h 983929"/>
              <a:gd name="connsiteX77" fmla="*/ 561213 w 1480470"/>
              <a:gd name="connsiteY77" fmla="*/ 471199 h 983929"/>
              <a:gd name="connsiteX78" fmla="*/ 658939 w 1480470"/>
              <a:gd name="connsiteY78" fmla="*/ 585404 h 983929"/>
              <a:gd name="connsiteX79" fmla="*/ 89725 w 1480470"/>
              <a:gd name="connsiteY79" fmla="*/ 400619 h 983929"/>
              <a:gd name="connsiteX80" fmla="*/ 226314 w 1480470"/>
              <a:gd name="connsiteY80" fmla="*/ 415954 h 983929"/>
              <a:gd name="connsiteX81" fmla="*/ 138398 w 1480470"/>
              <a:gd name="connsiteY81" fmla="*/ 302035 h 983929"/>
              <a:gd name="connsiteX82" fmla="*/ 3524 w 1480470"/>
              <a:gd name="connsiteY82" fmla="*/ 283461 h 983929"/>
              <a:gd name="connsiteX83" fmla="*/ 89725 w 1480470"/>
              <a:gd name="connsiteY83" fmla="*/ 400619 h 983929"/>
              <a:gd name="connsiteX84" fmla="*/ 366617 w 1480470"/>
              <a:gd name="connsiteY84" fmla="*/ 565306 h 983929"/>
              <a:gd name="connsiteX85" fmla="*/ 494062 w 1480470"/>
              <a:gd name="connsiteY85" fmla="*/ 575117 h 983929"/>
              <a:gd name="connsiteX86" fmla="*/ 397192 w 1480470"/>
              <a:gd name="connsiteY86" fmla="*/ 455864 h 983929"/>
              <a:gd name="connsiteX87" fmla="*/ 270891 w 1480470"/>
              <a:gd name="connsiteY87" fmla="*/ 442434 h 983929"/>
              <a:gd name="connsiteX88" fmla="*/ 366617 w 1480470"/>
              <a:gd name="connsiteY88" fmla="*/ 565306 h 983929"/>
              <a:gd name="connsiteX89" fmla="*/ 643985 w 1480470"/>
              <a:gd name="connsiteY89" fmla="*/ 730374 h 983929"/>
              <a:gd name="connsiteX90" fmla="*/ 762190 w 1480470"/>
              <a:gd name="connsiteY90" fmla="*/ 734661 h 983929"/>
              <a:gd name="connsiteX91" fmla="*/ 656368 w 1480470"/>
              <a:gd name="connsiteY91" fmla="*/ 610074 h 983929"/>
              <a:gd name="connsiteX92" fmla="*/ 538639 w 1480470"/>
              <a:gd name="connsiteY92" fmla="*/ 601787 h 983929"/>
              <a:gd name="connsiteX93" fmla="*/ 643985 w 1480470"/>
              <a:gd name="connsiteY93" fmla="*/ 730374 h 983929"/>
              <a:gd name="connsiteX94" fmla="*/ 251746 w 1480470"/>
              <a:gd name="connsiteY94" fmla="*/ 93438 h 983929"/>
              <a:gd name="connsiteX95" fmla="*/ 357092 w 1480470"/>
              <a:gd name="connsiteY95" fmla="*/ 113916 h 983929"/>
              <a:gd name="connsiteX96" fmla="*/ 282892 w 1480470"/>
              <a:gd name="connsiteY96" fmla="*/ 30096 h 983929"/>
              <a:gd name="connsiteX97" fmla="*/ 178403 w 1480470"/>
              <a:gd name="connsiteY97" fmla="*/ 7903 h 983929"/>
              <a:gd name="connsiteX98" fmla="*/ 251746 w 1480470"/>
              <a:gd name="connsiteY98" fmla="*/ 93438 h 983929"/>
              <a:gd name="connsiteX99" fmla="*/ 472249 w 1480470"/>
              <a:gd name="connsiteY99" fmla="*/ 224311 h 983929"/>
              <a:gd name="connsiteX100" fmla="*/ 571786 w 1480470"/>
              <a:gd name="connsiteY100" fmla="*/ 241361 h 983929"/>
              <a:gd name="connsiteX101" fmla="*/ 491871 w 1480470"/>
              <a:gd name="connsiteY101" fmla="*/ 154112 h 983929"/>
              <a:gd name="connsiteX102" fmla="*/ 392906 w 1480470"/>
              <a:gd name="connsiteY102" fmla="*/ 135252 h 983929"/>
              <a:gd name="connsiteX103" fmla="*/ 472249 w 1480470"/>
              <a:gd name="connsiteY103" fmla="*/ 224311 h 983929"/>
              <a:gd name="connsiteX104" fmla="*/ 208502 w 1480470"/>
              <a:gd name="connsiteY104" fmla="*/ 181068 h 983929"/>
              <a:gd name="connsiteX105" fmla="*/ 322612 w 1480470"/>
              <a:gd name="connsiteY105" fmla="*/ 200499 h 983929"/>
              <a:gd name="connsiteX106" fmla="*/ 244316 w 1480470"/>
              <a:gd name="connsiteY106" fmla="*/ 108487 h 983929"/>
              <a:gd name="connsiteX107" fmla="*/ 131350 w 1480470"/>
              <a:gd name="connsiteY107" fmla="*/ 86961 h 983929"/>
              <a:gd name="connsiteX108" fmla="*/ 208502 w 1480470"/>
              <a:gd name="connsiteY108" fmla="*/ 181068 h 983929"/>
              <a:gd name="connsiteX109" fmla="*/ 1384554 w 1480470"/>
              <a:gd name="connsiteY109" fmla="*/ 789334 h 983929"/>
              <a:gd name="connsiteX110" fmla="*/ 1424178 w 1480470"/>
              <a:gd name="connsiteY110" fmla="*/ 789334 h 983929"/>
              <a:gd name="connsiteX111" fmla="*/ 1424178 w 1480470"/>
              <a:gd name="connsiteY111" fmla="*/ 796764 h 983929"/>
              <a:gd name="connsiteX112" fmla="*/ 1408652 w 1480470"/>
              <a:gd name="connsiteY112" fmla="*/ 796764 h 983929"/>
              <a:gd name="connsiteX113" fmla="*/ 1408652 w 1480470"/>
              <a:gd name="connsiteY113" fmla="*/ 838293 h 983929"/>
              <a:gd name="connsiteX114" fmla="*/ 1400080 w 1480470"/>
              <a:gd name="connsiteY114" fmla="*/ 838293 h 983929"/>
              <a:gd name="connsiteX115" fmla="*/ 1400080 w 1480470"/>
              <a:gd name="connsiteY115" fmla="*/ 796764 h 983929"/>
              <a:gd name="connsiteX116" fmla="*/ 1384554 w 1480470"/>
              <a:gd name="connsiteY116" fmla="*/ 796764 h 983929"/>
              <a:gd name="connsiteX117" fmla="*/ 1384554 w 1480470"/>
              <a:gd name="connsiteY117" fmla="*/ 789334 h 983929"/>
              <a:gd name="connsiteX118" fmla="*/ 1429702 w 1480470"/>
              <a:gd name="connsiteY118" fmla="*/ 789334 h 983929"/>
              <a:gd name="connsiteX119" fmla="*/ 1441799 w 1480470"/>
              <a:gd name="connsiteY119" fmla="*/ 789334 h 983929"/>
              <a:gd name="connsiteX120" fmla="*/ 1455325 w 1480470"/>
              <a:gd name="connsiteY120" fmla="*/ 827625 h 983929"/>
              <a:gd name="connsiteX121" fmla="*/ 1455420 w 1480470"/>
              <a:gd name="connsiteY121" fmla="*/ 827625 h 983929"/>
              <a:gd name="connsiteX122" fmla="*/ 1468564 w 1480470"/>
              <a:gd name="connsiteY122" fmla="*/ 789334 h 983929"/>
              <a:gd name="connsiteX123" fmla="*/ 1480470 w 1480470"/>
              <a:gd name="connsiteY123" fmla="*/ 789334 h 983929"/>
              <a:gd name="connsiteX124" fmla="*/ 1480470 w 1480470"/>
              <a:gd name="connsiteY124" fmla="*/ 838293 h 983929"/>
              <a:gd name="connsiteX125" fmla="*/ 1472279 w 1480470"/>
              <a:gd name="connsiteY125" fmla="*/ 838293 h 983929"/>
              <a:gd name="connsiteX126" fmla="*/ 1472279 w 1480470"/>
              <a:gd name="connsiteY126" fmla="*/ 800478 h 983929"/>
              <a:gd name="connsiteX127" fmla="*/ 1472184 w 1480470"/>
              <a:gd name="connsiteY127" fmla="*/ 800478 h 983929"/>
              <a:gd name="connsiteX128" fmla="*/ 1458658 w 1480470"/>
              <a:gd name="connsiteY128" fmla="*/ 838293 h 983929"/>
              <a:gd name="connsiteX129" fmla="*/ 1451610 w 1480470"/>
              <a:gd name="connsiteY129" fmla="*/ 838293 h 983929"/>
              <a:gd name="connsiteX130" fmla="*/ 1437989 w 1480470"/>
              <a:gd name="connsiteY130" fmla="*/ 800478 h 983929"/>
              <a:gd name="connsiteX131" fmla="*/ 1437894 w 1480470"/>
              <a:gd name="connsiteY131" fmla="*/ 800478 h 983929"/>
              <a:gd name="connsiteX132" fmla="*/ 1437894 w 1480470"/>
              <a:gd name="connsiteY132" fmla="*/ 838293 h 983929"/>
              <a:gd name="connsiteX133" fmla="*/ 1429702 w 1480470"/>
              <a:gd name="connsiteY133" fmla="*/ 838293 h 983929"/>
              <a:gd name="connsiteX134" fmla="*/ 1429702 w 1480470"/>
              <a:gd name="connsiteY134" fmla="*/ 789334 h 98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480470" h="983929">
                <a:moveTo>
                  <a:pt x="3715" y="983930"/>
                </a:moveTo>
                <a:lnTo>
                  <a:pt x="70485" y="983930"/>
                </a:lnTo>
                <a:lnTo>
                  <a:pt x="88011" y="949449"/>
                </a:lnTo>
                <a:lnTo>
                  <a:pt x="209169" y="949449"/>
                </a:lnTo>
                <a:lnTo>
                  <a:pt x="227743" y="983930"/>
                </a:lnTo>
                <a:lnTo>
                  <a:pt x="294227" y="983930"/>
                </a:lnTo>
                <a:lnTo>
                  <a:pt x="187166" y="788953"/>
                </a:lnTo>
                <a:lnTo>
                  <a:pt x="109347" y="788953"/>
                </a:lnTo>
                <a:lnTo>
                  <a:pt x="3715" y="983930"/>
                </a:lnTo>
                <a:close/>
                <a:moveTo>
                  <a:pt x="148114" y="834197"/>
                </a:moveTo>
                <a:lnTo>
                  <a:pt x="186880" y="907444"/>
                </a:lnTo>
                <a:lnTo>
                  <a:pt x="110395" y="907444"/>
                </a:lnTo>
                <a:lnTo>
                  <a:pt x="148114" y="834197"/>
                </a:lnTo>
                <a:close/>
                <a:moveTo>
                  <a:pt x="421672" y="983930"/>
                </a:moveTo>
                <a:lnTo>
                  <a:pt x="481489" y="983930"/>
                </a:lnTo>
                <a:lnTo>
                  <a:pt x="481489" y="934876"/>
                </a:lnTo>
                <a:lnTo>
                  <a:pt x="600265" y="934876"/>
                </a:lnTo>
                <a:cubicBezTo>
                  <a:pt x="642556" y="934876"/>
                  <a:pt x="655225" y="901443"/>
                  <a:pt x="655225" y="872392"/>
                </a:cubicBezTo>
                <a:lnTo>
                  <a:pt x="655225" y="855723"/>
                </a:lnTo>
                <a:cubicBezTo>
                  <a:pt x="655225" y="817433"/>
                  <a:pt x="641509" y="788953"/>
                  <a:pt x="584644" y="788953"/>
                </a:cubicBezTo>
                <a:lnTo>
                  <a:pt x="421672" y="788953"/>
                </a:lnTo>
                <a:lnTo>
                  <a:pt x="421672" y="983930"/>
                </a:lnTo>
                <a:close/>
                <a:moveTo>
                  <a:pt x="481393" y="837435"/>
                </a:moveTo>
                <a:lnTo>
                  <a:pt x="569214" y="837435"/>
                </a:lnTo>
                <a:cubicBezTo>
                  <a:pt x="587216" y="837435"/>
                  <a:pt x="593693" y="844960"/>
                  <a:pt x="593693" y="858200"/>
                </a:cubicBezTo>
                <a:lnTo>
                  <a:pt x="593693" y="865725"/>
                </a:lnTo>
                <a:cubicBezTo>
                  <a:pt x="593693" y="877345"/>
                  <a:pt x="588264" y="886489"/>
                  <a:pt x="574262" y="886489"/>
                </a:cubicBezTo>
                <a:lnTo>
                  <a:pt x="481393" y="886489"/>
                </a:lnTo>
                <a:lnTo>
                  <a:pt x="481393" y="837435"/>
                </a:lnTo>
                <a:close/>
                <a:moveTo>
                  <a:pt x="793432" y="983930"/>
                </a:moveTo>
                <a:lnTo>
                  <a:pt x="853249" y="983930"/>
                </a:lnTo>
                <a:lnTo>
                  <a:pt x="853249" y="910111"/>
                </a:lnTo>
                <a:lnTo>
                  <a:pt x="979265" y="910111"/>
                </a:lnTo>
                <a:lnTo>
                  <a:pt x="979265" y="983930"/>
                </a:lnTo>
                <a:lnTo>
                  <a:pt x="1039082" y="983930"/>
                </a:lnTo>
                <a:lnTo>
                  <a:pt x="1039082" y="788953"/>
                </a:lnTo>
                <a:lnTo>
                  <a:pt x="979265" y="788953"/>
                </a:lnTo>
                <a:lnTo>
                  <a:pt x="979265" y="858486"/>
                </a:lnTo>
                <a:lnTo>
                  <a:pt x="853249" y="858486"/>
                </a:lnTo>
                <a:lnTo>
                  <a:pt x="853249" y="788953"/>
                </a:lnTo>
                <a:lnTo>
                  <a:pt x="793432" y="788953"/>
                </a:lnTo>
                <a:lnTo>
                  <a:pt x="793432" y="983930"/>
                </a:lnTo>
                <a:close/>
                <a:moveTo>
                  <a:pt x="1185386" y="983930"/>
                </a:moveTo>
                <a:lnTo>
                  <a:pt x="1379601" y="983930"/>
                </a:lnTo>
                <a:lnTo>
                  <a:pt x="1379601" y="933828"/>
                </a:lnTo>
                <a:lnTo>
                  <a:pt x="1245203" y="933828"/>
                </a:lnTo>
                <a:lnTo>
                  <a:pt x="1245203" y="788953"/>
                </a:lnTo>
                <a:lnTo>
                  <a:pt x="1185386" y="788953"/>
                </a:lnTo>
                <a:lnTo>
                  <a:pt x="1185386" y="983930"/>
                </a:lnTo>
                <a:close/>
                <a:moveTo>
                  <a:pt x="682752" y="354804"/>
                </a:moveTo>
                <a:cubicBezTo>
                  <a:pt x="733615" y="384998"/>
                  <a:pt x="775525" y="390808"/>
                  <a:pt x="776383" y="368329"/>
                </a:cubicBezTo>
                <a:cubicBezTo>
                  <a:pt x="777240" y="346517"/>
                  <a:pt x="738854" y="306226"/>
                  <a:pt x="690658" y="277651"/>
                </a:cubicBezTo>
                <a:cubicBezTo>
                  <a:pt x="642556" y="249076"/>
                  <a:pt x="600742" y="241837"/>
                  <a:pt x="597217" y="262030"/>
                </a:cubicBezTo>
                <a:cubicBezTo>
                  <a:pt x="593788" y="282795"/>
                  <a:pt x="631984" y="324609"/>
                  <a:pt x="682752" y="354804"/>
                </a:cubicBezTo>
                <a:close/>
                <a:moveTo>
                  <a:pt x="434911" y="320990"/>
                </a:moveTo>
                <a:cubicBezTo>
                  <a:pt x="489394" y="353375"/>
                  <a:pt x="537496" y="359947"/>
                  <a:pt x="542258" y="336420"/>
                </a:cubicBezTo>
                <a:cubicBezTo>
                  <a:pt x="546830" y="313655"/>
                  <a:pt x="508825" y="270984"/>
                  <a:pt x="457390" y="240408"/>
                </a:cubicBezTo>
                <a:cubicBezTo>
                  <a:pt x="406051" y="209928"/>
                  <a:pt x="358330" y="201642"/>
                  <a:pt x="350710" y="222692"/>
                </a:cubicBezTo>
                <a:cubicBezTo>
                  <a:pt x="342805" y="244314"/>
                  <a:pt x="380428" y="288605"/>
                  <a:pt x="434911" y="320990"/>
                </a:cubicBezTo>
                <a:close/>
                <a:moveTo>
                  <a:pt x="671798" y="461674"/>
                </a:moveTo>
                <a:cubicBezTo>
                  <a:pt x="726376" y="494059"/>
                  <a:pt x="771430" y="498822"/>
                  <a:pt x="772477" y="473104"/>
                </a:cubicBezTo>
                <a:cubicBezTo>
                  <a:pt x="773430" y="448149"/>
                  <a:pt x="732472" y="403667"/>
                  <a:pt x="680942" y="373187"/>
                </a:cubicBezTo>
                <a:cubicBezTo>
                  <a:pt x="629507" y="342612"/>
                  <a:pt x="584644" y="336135"/>
                  <a:pt x="580644" y="359280"/>
                </a:cubicBezTo>
                <a:cubicBezTo>
                  <a:pt x="576453" y="383093"/>
                  <a:pt x="617220" y="429289"/>
                  <a:pt x="671798" y="461674"/>
                </a:cubicBezTo>
                <a:close/>
                <a:moveTo>
                  <a:pt x="148304" y="281842"/>
                </a:moveTo>
                <a:cubicBezTo>
                  <a:pt x="206978" y="316704"/>
                  <a:pt x="262795" y="324324"/>
                  <a:pt x="272605" y="299654"/>
                </a:cubicBezTo>
                <a:cubicBezTo>
                  <a:pt x="282130" y="275841"/>
                  <a:pt x="244888" y="230502"/>
                  <a:pt x="189738" y="197736"/>
                </a:cubicBezTo>
                <a:cubicBezTo>
                  <a:pt x="134588" y="164970"/>
                  <a:pt x="79819" y="155541"/>
                  <a:pt x="66770" y="177353"/>
                </a:cubicBezTo>
                <a:cubicBezTo>
                  <a:pt x="53435" y="199927"/>
                  <a:pt x="89725" y="246981"/>
                  <a:pt x="148304" y="281842"/>
                </a:cubicBezTo>
                <a:close/>
                <a:moveTo>
                  <a:pt x="403479" y="433480"/>
                </a:moveTo>
                <a:cubicBezTo>
                  <a:pt x="462248" y="468437"/>
                  <a:pt x="514540" y="473961"/>
                  <a:pt x="520065" y="446625"/>
                </a:cubicBezTo>
                <a:cubicBezTo>
                  <a:pt x="525399" y="420240"/>
                  <a:pt x="484822" y="372996"/>
                  <a:pt x="429577" y="340135"/>
                </a:cubicBezTo>
                <a:cubicBezTo>
                  <a:pt x="374428" y="307369"/>
                  <a:pt x="322707" y="299844"/>
                  <a:pt x="313944" y="324133"/>
                </a:cubicBezTo>
                <a:cubicBezTo>
                  <a:pt x="304705" y="349279"/>
                  <a:pt x="344710" y="398619"/>
                  <a:pt x="403479" y="433480"/>
                </a:cubicBezTo>
                <a:close/>
                <a:moveTo>
                  <a:pt x="658939" y="585404"/>
                </a:moveTo>
                <a:cubicBezTo>
                  <a:pt x="717804" y="620361"/>
                  <a:pt x="766477" y="623790"/>
                  <a:pt x="767619" y="593881"/>
                </a:cubicBezTo>
                <a:cubicBezTo>
                  <a:pt x="768763" y="565020"/>
                  <a:pt x="724757" y="515681"/>
                  <a:pt x="669512" y="482820"/>
                </a:cubicBezTo>
                <a:cubicBezTo>
                  <a:pt x="614267" y="449958"/>
                  <a:pt x="565785" y="444434"/>
                  <a:pt x="561213" y="471199"/>
                </a:cubicBezTo>
                <a:cubicBezTo>
                  <a:pt x="556450" y="498917"/>
                  <a:pt x="600170" y="550447"/>
                  <a:pt x="658939" y="585404"/>
                </a:cubicBezTo>
                <a:close/>
                <a:moveTo>
                  <a:pt x="89725" y="400619"/>
                </a:moveTo>
                <a:cubicBezTo>
                  <a:pt x="153352" y="438528"/>
                  <a:pt x="214693" y="444910"/>
                  <a:pt x="226314" y="415954"/>
                </a:cubicBezTo>
                <a:cubicBezTo>
                  <a:pt x="237458" y="388046"/>
                  <a:pt x="197929" y="337468"/>
                  <a:pt x="138398" y="302035"/>
                </a:cubicBezTo>
                <a:cubicBezTo>
                  <a:pt x="78867" y="266697"/>
                  <a:pt x="18764" y="257934"/>
                  <a:pt x="3524" y="283461"/>
                </a:cubicBezTo>
                <a:cubicBezTo>
                  <a:pt x="-12192" y="309846"/>
                  <a:pt x="26098" y="362709"/>
                  <a:pt x="89725" y="400619"/>
                </a:cubicBezTo>
                <a:close/>
                <a:moveTo>
                  <a:pt x="366617" y="565306"/>
                </a:moveTo>
                <a:cubicBezTo>
                  <a:pt x="430435" y="603216"/>
                  <a:pt x="487585" y="607121"/>
                  <a:pt x="494062" y="575117"/>
                </a:cubicBezTo>
                <a:cubicBezTo>
                  <a:pt x="500253" y="544256"/>
                  <a:pt x="456819" y="491297"/>
                  <a:pt x="397192" y="455864"/>
                </a:cubicBezTo>
                <a:cubicBezTo>
                  <a:pt x="337566" y="420431"/>
                  <a:pt x="281178" y="413954"/>
                  <a:pt x="270891" y="442434"/>
                </a:cubicBezTo>
                <a:cubicBezTo>
                  <a:pt x="260223" y="471961"/>
                  <a:pt x="302895" y="527397"/>
                  <a:pt x="366617" y="565306"/>
                </a:cubicBezTo>
                <a:close/>
                <a:moveTo>
                  <a:pt x="643985" y="730374"/>
                </a:moveTo>
                <a:cubicBezTo>
                  <a:pt x="707898" y="768379"/>
                  <a:pt x="760857" y="769808"/>
                  <a:pt x="762190" y="734661"/>
                </a:cubicBezTo>
                <a:cubicBezTo>
                  <a:pt x="763524" y="700847"/>
                  <a:pt x="716089" y="645507"/>
                  <a:pt x="656368" y="610074"/>
                </a:cubicBezTo>
                <a:cubicBezTo>
                  <a:pt x="596646" y="574545"/>
                  <a:pt x="544068" y="570354"/>
                  <a:pt x="538639" y="601787"/>
                </a:cubicBezTo>
                <a:cubicBezTo>
                  <a:pt x="533114" y="634267"/>
                  <a:pt x="580168" y="692370"/>
                  <a:pt x="643985" y="730374"/>
                </a:cubicBezTo>
                <a:close/>
                <a:moveTo>
                  <a:pt x="251746" y="93438"/>
                </a:moveTo>
                <a:cubicBezTo>
                  <a:pt x="302419" y="123537"/>
                  <a:pt x="349758" y="132490"/>
                  <a:pt x="357092" y="113916"/>
                </a:cubicBezTo>
                <a:cubicBezTo>
                  <a:pt x="364236" y="95914"/>
                  <a:pt x="330994" y="58576"/>
                  <a:pt x="282892" y="30096"/>
                </a:cubicBezTo>
                <a:cubicBezTo>
                  <a:pt x="234886" y="1617"/>
                  <a:pt x="188214" y="-8575"/>
                  <a:pt x="178403" y="7903"/>
                </a:cubicBezTo>
                <a:cubicBezTo>
                  <a:pt x="168402" y="24858"/>
                  <a:pt x="201073" y="63339"/>
                  <a:pt x="251746" y="93438"/>
                </a:cubicBezTo>
                <a:close/>
                <a:moveTo>
                  <a:pt x="472249" y="224311"/>
                </a:moveTo>
                <a:cubicBezTo>
                  <a:pt x="523018" y="254410"/>
                  <a:pt x="567690" y="261840"/>
                  <a:pt x="571786" y="241361"/>
                </a:cubicBezTo>
                <a:cubicBezTo>
                  <a:pt x="575786" y="221454"/>
                  <a:pt x="539972" y="182687"/>
                  <a:pt x="491871" y="154112"/>
                </a:cubicBezTo>
                <a:cubicBezTo>
                  <a:pt x="443770" y="125537"/>
                  <a:pt x="399574" y="116869"/>
                  <a:pt x="392906" y="135252"/>
                </a:cubicBezTo>
                <a:cubicBezTo>
                  <a:pt x="386048" y="154017"/>
                  <a:pt x="421481" y="194212"/>
                  <a:pt x="472249" y="224311"/>
                </a:cubicBezTo>
                <a:close/>
                <a:moveTo>
                  <a:pt x="208502" y="181068"/>
                </a:moveTo>
                <a:cubicBezTo>
                  <a:pt x="262890" y="213357"/>
                  <a:pt x="314039" y="221835"/>
                  <a:pt x="322612" y="200499"/>
                </a:cubicBezTo>
                <a:cubicBezTo>
                  <a:pt x="330803" y="179925"/>
                  <a:pt x="295656" y="138967"/>
                  <a:pt x="244316" y="108487"/>
                </a:cubicBezTo>
                <a:cubicBezTo>
                  <a:pt x="192976" y="78007"/>
                  <a:pt x="142589" y="68101"/>
                  <a:pt x="131350" y="86961"/>
                </a:cubicBezTo>
                <a:cubicBezTo>
                  <a:pt x="119729" y="106392"/>
                  <a:pt x="154210" y="148778"/>
                  <a:pt x="208502" y="181068"/>
                </a:cubicBezTo>
                <a:close/>
                <a:moveTo>
                  <a:pt x="1384554" y="789334"/>
                </a:moveTo>
                <a:lnTo>
                  <a:pt x="1424178" y="789334"/>
                </a:lnTo>
                <a:lnTo>
                  <a:pt x="1424178" y="796764"/>
                </a:lnTo>
                <a:lnTo>
                  <a:pt x="1408652" y="796764"/>
                </a:lnTo>
                <a:lnTo>
                  <a:pt x="1408652" y="838293"/>
                </a:lnTo>
                <a:lnTo>
                  <a:pt x="1400080" y="838293"/>
                </a:lnTo>
                <a:lnTo>
                  <a:pt x="1400080" y="796764"/>
                </a:lnTo>
                <a:lnTo>
                  <a:pt x="1384554" y="796764"/>
                </a:lnTo>
                <a:lnTo>
                  <a:pt x="1384554" y="789334"/>
                </a:lnTo>
                <a:close/>
                <a:moveTo>
                  <a:pt x="1429702" y="789334"/>
                </a:moveTo>
                <a:lnTo>
                  <a:pt x="1441799" y="789334"/>
                </a:lnTo>
                <a:lnTo>
                  <a:pt x="1455325" y="827625"/>
                </a:lnTo>
                <a:lnTo>
                  <a:pt x="1455420" y="827625"/>
                </a:lnTo>
                <a:lnTo>
                  <a:pt x="1468564" y="789334"/>
                </a:lnTo>
                <a:lnTo>
                  <a:pt x="1480470" y="789334"/>
                </a:lnTo>
                <a:lnTo>
                  <a:pt x="1480470" y="838293"/>
                </a:lnTo>
                <a:lnTo>
                  <a:pt x="1472279" y="838293"/>
                </a:lnTo>
                <a:lnTo>
                  <a:pt x="1472279" y="800478"/>
                </a:lnTo>
                <a:lnTo>
                  <a:pt x="1472184" y="800478"/>
                </a:lnTo>
                <a:lnTo>
                  <a:pt x="1458658" y="838293"/>
                </a:lnTo>
                <a:lnTo>
                  <a:pt x="1451610" y="838293"/>
                </a:lnTo>
                <a:lnTo>
                  <a:pt x="1437989" y="800478"/>
                </a:lnTo>
                <a:lnTo>
                  <a:pt x="1437894" y="800478"/>
                </a:lnTo>
                <a:lnTo>
                  <a:pt x="1437894" y="838293"/>
                </a:lnTo>
                <a:lnTo>
                  <a:pt x="1429702" y="838293"/>
                </a:lnTo>
                <a:lnTo>
                  <a:pt x="1429702" y="789334"/>
                </a:lnTo>
                <a:close/>
              </a:path>
            </a:pathLst>
          </a:custGeom>
          <a:solidFill>
            <a:schemeClr val="accent1"/>
          </a:solidFill>
          <a:ln w="9525" cap="flat">
            <a:noFill/>
            <a:prstDash val="solid"/>
            <a:miter/>
          </a:ln>
        </p:spPr>
        <p:txBody>
          <a:bodyPr rtlCol="0" anchor="ctr"/>
          <a:lstStyle/>
          <a:p>
            <a:endParaRPr lang="en-US" sz="1800" dirty="0"/>
          </a:p>
        </p:txBody>
      </p:sp>
    </p:spTree>
    <p:extLst>
      <p:ext uri="{BB962C8B-B14F-4D97-AF65-F5344CB8AC3E}">
        <p14:creationId xmlns:p14="http://schemas.microsoft.com/office/powerpoint/2010/main" val="3234457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4"/>
            <a:ext cx="5248275"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093D78-E9A4-4F1A-8E5D-4A2CF5BF7F9E}"/>
              </a:ext>
            </a:extLst>
          </p:cNvPr>
          <p:cNvSpPr>
            <a:spLocks noGrp="1"/>
          </p:cNvSpPr>
          <p:nvPr>
            <p:ph sz="half" idx="2"/>
          </p:nvPr>
        </p:nvSpPr>
        <p:spPr>
          <a:xfrm>
            <a:off x="6248400" y="1160464"/>
            <a:ext cx="5248275"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p:txBody>
          <a:bodyPr/>
          <a:lstStyle/>
          <a:p>
            <a:fld id="{6FF47085-0494-4751-9952-FDE7CB491964}"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43FA55C-0CA7-43A2-A1EB-8C2A04828E2C}"/>
              </a:ext>
            </a:extLst>
          </p:cNvPr>
          <p:cNvSpPr>
            <a:spLocks noGrp="1"/>
          </p:cNvSpPr>
          <p:nvPr>
            <p:ph type="sldNum" sz="quarter" idx="12"/>
          </p:nvPr>
        </p:nvSpPr>
        <p:spPr/>
        <p:txBody>
          <a:bodyPr/>
          <a:lstStyle/>
          <a:p>
            <a:fld id="{FFA67747-A1D0-4850-AF9A-570B1A0E3F7F}" type="slidenum">
              <a:rPr lang="en-US" smtClean="0"/>
              <a:t>‹#›</a:t>
            </a:fld>
            <a:endParaRPr lang="en-US" dirty="0"/>
          </a:p>
        </p:txBody>
      </p:sp>
    </p:spTree>
    <p:extLst>
      <p:ext uri="{BB962C8B-B14F-4D97-AF65-F5344CB8AC3E}">
        <p14:creationId xmlns:p14="http://schemas.microsoft.com/office/powerpoint/2010/main" val="1979569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5B4DAF3-ABA4-4694-A9D8-065D5F3FAD83}"/>
              </a:ext>
            </a:extLst>
          </p:cNvPr>
          <p:cNvSpPr>
            <a:spLocks noGrp="1"/>
          </p:cNvSpPr>
          <p:nvPr>
            <p:ph type="body" idx="1"/>
          </p:nvPr>
        </p:nvSpPr>
        <p:spPr>
          <a:xfrm>
            <a:off x="695325" y="1424474"/>
            <a:ext cx="5302251" cy="575145"/>
          </a:xfrm>
        </p:spPr>
        <p:txBody>
          <a:bodyPr anchor="t"/>
          <a:lstStyle>
            <a:lvl1pPr marL="0" indent="0">
              <a:buNone/>
              <a:defRPr sz="2400" b="1">
                <a:solidFill>
                  <a:schemeClr val="accent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87DF0E-632C-4E10-AC29-11143B2D5BD3}"/>
              </a:ext>
            </a:extLst>
          </p:cNvPr>
          <p:cNvSpPr>
            <a:spLocks noGrp="1"/>
          </p:cNvSpPr>
          <p:nvPr>
            <p:ph sz="half" idx="2"/>
          </p:nvPr>
        </p:nvSpPr>
        <p:spPr>
          <a:xfrm>
            <a:off x="695325" y="2068498"/>
            <a:ext cx="5302251" cy="4168791"/>
          </a:xfrm>
        </p:spPr>
        <p:txBody>
          <a:bodyPr/>
          <a:lstStyle>
            <a:lvl1pPr>
              <a:buClrTx/>
              <a:defRPr sz="2000"/>
            </a:lvl1pPr>
            <a:lvl2pPr>
              <a:buClrTx/>
              <a:defRPr sz="1800"/>
            </a:lvl2pPr>
            <a:lvl3pPr>
              <a:buClrTx/>
              <a:defRPr sz="1600"/>
            </a:lvl3pPr>
            <a:lvl4pPr>
              <a:buClrTx/>
              <a:defRPr sz="1400"/>
            </a:lvl4pPr>
            <a:lvl5pPr>
              <a:buClrTx/>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FB1D2D-2B36-459A-A3C6-FF45A5606FEF}"/>
              </a:ext>
            </a:extLst>
          </p:cNvPr>
          <p:cNvSpPr>
            <a:spLocks noGrp="1"/>
          </p:cNvSpPr>
          <p:nvPr>
            <p:ph type="body" sz="quarter" idx="3"/>
          </p:nvPr>
        </p:nvSpPr>
        <p:spPr>
          <a:xfrm>
            <a:off x="6172200" y="1424474"/>
            <a:ext cx="5324475" cy="575145"/>
          </a:xfrm>
        </p:spPr>
        <p:txBody>
          <a:bodyPr anchor="t"/>
          <a:lstStyle>
            <a:lvl1pPr marL="0" indent="0">
              <a:buNone/>
              <a:defRPr sz="2400" b="1">
                <a:solidFill>
                  <a:schemeClr val="accent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0276EB-47C9-405D-8982-D13C8734FF0C}"/>
              </a:ext>
            </a:extLst>
          </p:cNvPr>
          <p:cNvSpPr>
            <a:spLocks noGrp="1"/>
          </p:cNvSpPr>
          <p:nvPr>
            <p:ph sz="quarter" idx="4"/>
          </p:nvPr>
        </p:nvSpPr>
        <p:spPr>
          <a:xfrm>
            <a:off x="6172200" y="2068498"/>
            <a:ext cx="5324475" cy="4168791"/>
          </a:xfrm>
        </p:spPr>
        <p:txBody>
          <a:bodyPr/>
          <a:lstStyle>
            <a:lvl1pPr>
              <a:buClrTx/>
              <a:defRPr sz="2000"/>
            </a:lvl1pPr>
            <a:lvl2pPr>
              <a:buClrTx/>
              <a:defRPr sz="1800"/>
            </a:lvl2pPr>
            <a:lvl3pPr>
              <a:buClrTx/>
              <a:defRPr sz="1600"/>
            </a:lvl3pPr>
            <a:lvl4pPr>
              <a:buClrTx/>
              <a:defRPr sz="1400"/>
            </a:lvl4pPr>
            <a:lvl5pPr>
              <a:buClrTx/>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F80F63-A89B-474C-B329-21E419BBE966}"/>
              </a:ext>
            </a:extLst>
          </p:cNvPr>
          <p:cNvSpPr>
            <a:spLocks noGrp="1"/>
          </p:cNvSpPr>
          <p:nvPr>
            <p:ph type="dt" sz="half" idx="10"/>
          </p:nvPr>
        </p:nvSpPr>
        <p:spPr/>
        <p:txBody>
          <a:bodyPr/>
          <a:lstStyle/>
          <a:p>
            <a:fld id="{1DC6A080-B12B-4118-9AEC-CD24AE58CCCC}" type="datetime1">
              <a:rPr lang="en-US" smtClean="0"/>
              <a:t>5/12/2023</a:t>
            </a:fld>
            <a:endParaRPr lang="en-US" dirty="0"/>
          </a:p>
        </p:txBody>
      </p:sp>
      <p:sp>
        <p:nvSpPr>
          <p:cNvPr id="8" name="Footer Placeholder 7">
            <a:extLst>
              <a:ext uri="{FF2B5EF4-FFF2-40B4-BE49-F238E27FC236}">
                <a16:creationId xmlns:a16="http://schemas.microsoft.com/office/drawing/2014/main" id="{AECBA565-64DF-4B0D-BF15-2341C80CF395}"/>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08BD12F-ECE8-4C6A-8169-6C46DD2B1ED3}"/>
              </a:ext>
            </a:extLst>
          </p:cNvPr>
          <p:cNvSpPr>
            <a:spLocks noGrp="1"/>
          </p:cNvSpPr>
          <p:nvPr>
            <p:ph type="sldNum" sz="quarter" idx="12"/>
          </p:nvPr>
        </p:nvSpPr>
        <p:spPr/>
        <p:txBody>
          <a:bodyPr/>
          <a:lstStyle/>
          <a:p>
            <a:fld id="{FFA67747-A1D0-4850-AF9A-570B1A0E3F7F}" type="slidenum">
              <a:rPr lang="en-US" smtClean="0"/>
              <a:t>‹#›</a:t>
            </a:fld>
            <a:endParaRPr lang="en-US" dirty="0"/>
          </a:p>
        </p:txBody>
      </p:sp>
      <p:sp>
        <p:nvSpPr>
          <p:cNvPr id="2" name="Title 1">
            <a:extLst>
              <a:ext uri="{FF2B5EF4-FFF2-40B4-BE49-F238E27FC236}">
                <a16:creationId xmlns:a16="http://schemas.microsoft.com/office/drawing/2014/main" id="{9776310A-367B-4F79-99E7-55659EA41E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21223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1979D9-6073-4482-ABEF-31B00408732B}" type="datetime1">
              <a:rPr lang="en-US" smtClean="0"/>
              <a:t>5/12/2023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FA67747-A1D0-4850-AF9A-570B1A0E3F7F}" type="slidenum">
              <a:rPr lang="en-US" smtClean="0"/>
              <a:pPr/>
              <a:t>‹#›</a:t>
            </a:fld>
            <a:endParaRPr lang="en-US" dirty="0"/>
          </a:p>
        </p:txBody>
      </p:sp>
      <p:sp>
        <p:nvSpPr>
          <p:cNvPr id="7" name="Text Placeholder 6"/>
          <p:cNvSpPr>
            <a:spLocks noGrp="1"/>
          </p:cNvSpPr>
          <p:nvPr>
            <p:ph type="body" sz="quarter" idx="13"/>
          </p:nvPr>
        </p:nvSpPr>
        <p:spPr>
          <a:xfrm>
            <a:off x="721193" y="2184725"/>
            <a:ext cx="3321051" cy="3628700"/>
          </a:xfrm>
        </p:spPr>
        <p:txBody>
          <a:bodyPr/>
          <a:lstStyle>
            <a:lvl1pPr>
              <a:buClrTx/>
              <a:defRPr/>
            </a:lvl1pPr>
            <a:lvl2pPr>
              <a:buClrTx/>
              <a:defRPr/>
            </a:lvl2pPr>
            <a:lvl3pPr>
              <a:buClrTx/>
              <a:defRPr/>
            </a:lvl3pPr>
            <a:lvl4pPr>
              <a:buClrTx/>
              <a:defRPr/>
            </a:lvl4pPr>
            <a:lvl5pPr>
              <a:buClrTx/>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4"/>
          </p:nvPr>
        </p:nvSpPr>
        <p:spPr>
          <a:xfrm>
            <a:off x="4333794" y="2184725"/>
            <a:ext cx="3324927" cy="3628700"/>
          </a:xfrm>
        </p:spPr>
        <p:txBody>
          <a:bodyPr/>
          <a:lstStyle>
            <a:lvl1pPr>
              <a:buClrTx/>
              <a:defRPr/>
            </a:lvl1pPr>
            <a:lvl2pPr>
              <a:buClrTx/>
              <a:defRPr/>
            </a:lvl2pPr>
            <a:lvl3pPr>
              <a:buClrTx/>
              <a:defRPr/>
            </a:lvl3pPr>
            <a:lvl4pPr>
              <a:buClrTx/>
              <a:defRPr/>
            </a:lvl4pPr>
            <a:lvl5pPr>
              <a:buClrTx/>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p:cNvSpPr>
            <a:spLocks noGrp="1"/>
          </p:cNvSpPr>
          <p:nvPr>
            <p:ph type="body" sz="quarter" idx="15"/>
          </p:nvPr>
        </p:nvSpPr>
        <p:spPr>
          <a:xfrm>
            <a:off x="7950269" y="2184725"/>
            <a:ext cx="3324927" cy="3628700"/>
          </a:xfrm>
        </p:spPr>
        <p:txBody>
          <a:bodyPr/>
          <a:lstStyle>
            <a:lvl1pPr>
              <a:buClrTx/>
              <a:defRPr/>
            </a:lvl1pPr>
            <a:lvl2pPr>
              <a:buClrTx/>
              <a:defRPr/>
            </a:lvl2pPr>
            <a:lvl3pPr>
              <a:buClrTx/>
              <a:defRPr/>
            </a:lvl3pPr>
            <a:lvl4pPr>
              <a:buClrTx/>
              <a:defRPr/>
            </a:lvl4pPr>
            <a:lvl5pPr>
              <a:buClrTx/>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6"/>
          <p:cNvSpPr>
            <a:spLocks noGrp="1"/>
          </p:cNvSpPr>
          <p:nvPr>
            <p:ph type="body" sz="quarter" idx="16"/>
          </p:nvPr>
        </p:nvSpPr>
        <p:spPr>
          <a:xfrm>
            <a:off x="695325" y="1176338"/>
            <a:ext cx="3346451" cy="823912"/>
          </a:xfrm>
        </p:spPr>
        <p:txBody>
          <a:bodyPr anchor="t"/>
          <a:lstStyle>
            <a:lvl1pPr marL="0" indent="0">
              <a:buNone/>
              <a:defRPr b="1">
                <a:solidFill>
                  <a:schemeClr val="accent1"/>
                </a:solidFill>
              </a:defRPr>
            </a:lvl1pPr>
          </a:lstStyle>
          <a:p>
            <a:pPr lvl="0"/>
            <a:r>
              <a:rPr lang="en-US"/>
              <a:t>Edit Master text styles</a:t>
            </a:r>
          </a:p>
        </p:txBody>
      </p:sp>
      <p:sp>
        <p:nvSpPr>
          <p:cNvPr id="19" name="Text Placeholder 18"/>
          <p:cNvSpPr>
            <a:spLocks noGrp="1"/>
          </p:cNvSpPr>
          <p:nvPr>
            <p:ph type="body" sz="quarter" idx="17"/>
          </p:nvPr>
        </p:nvSpPr>
        <p:spPr>
          <a:xfrm>
            <a:off x="4333877" y="1176338"/>
            <a:ext cx="3324225" cy="823912"/>
          </a:xfrm>
        </p:spPr>
        <p:txBody>
          <a:bodyPr anchor="t"/>
          <a:lstStyle>
            <a:lvl1pPr marL="0" indent="0">
              <a:buNone/>
              <a:defRPr b="1">
                <a:solidFill>
                  <a:schemeClr val="accent1"/>
                </a:solidFill>
              </a:defRPr>
            </a:lvl1pPr>
          </a:lstStyle>
          <a:p>
            <a:pPr lvl="0"/>
            <a:r>
              <a:rPr lang="en-US"/>
              <a:t>Edit Master text styles</a:t>
            </a:r>
          </a:p>
        </p:txBody>
      </p:sp>
      <p:sp>
        <p:nvSpPr>
          <p:cNvPr id="21" name="Text Placeholder 20"/>
          <p:cNvSpPr>
            <a:spLocks noGrp="1"/>
          </p:cNvSpPr>
          <p:nvPr>
            <p:ph type="body" sz="quarter" idx="18"/>
          </p:nvPr>
        </p:nvSpPr>
        <p:spPr>
          <a:xfrm>
            <a:off x="7950201" y="1176338"/>
            <a:ext cx="3324225" cy="823912"/>
          </a:xfrm>
        </p:spPr>
        <p:txBody>
          <a:bodyPr anchor="t"/>
          <a:lstStyle>
            <a:lvl1pPr marL="0" indent="0">
              <a:buNone/>
              <a:defRPr b="1">
                <a:solidFill>
                  <a:schemeClr val="accent1"/>
                </a:solidFill>
              </a:defRPr>
            </a:lvl1pPr>
          </a:lstStyle>
          <a:p>
            <a:pPr lvl="0"/>
            <a:r>
              <a:rPr lang="en-US"/>
              <a:t>Edit Master text styles</a:t>
            </a:r>
          </a:p>
        </p:txBody>
      </p:sp>
    </p:spTree>
    <p:extLst>
      <p:ext uri="{BB962C8B-B14F-4D97-AF65-F5344CB8AC3E}">
        <p14:creationId xmlns:p14="http://schemas.microsoft.com/office/powerpoint/2010/main" val="876832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3740B-1FE8-460A-BF8B-B2C0646E3A4F}"/>
              </a:ext>
            </a:extLst>
          </p:cNvPr>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fld id="{34EDCA7A-D2E1-4AAD-BA02-4C33BD542359}" type="datetime1">
              <a:rPr lang="en-US" smtClean="0"/>
              <a:t>5/12/2023</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FFA67747-A1D0-4850-AF9A-570B1A0E3F7F}" type="slidenum">
              <a:rPr lang="en-US" smtClean="0"/>
              <a:pPr/>
              <a:t>‹#›</a:t>
            </a:fld>
            <a:endParaRPr lang="en-US" dirty="0"/>
          </a:p>
        </p:txBody>
      </p:sp>
    </p:spTree>
    <p:extLst>
      <p:ext uri="{BB962C8B-B14F-4D97-AF65-F5344CB8AC3E}">
        <p14:creationId xmlns:p14="http://schemas.microsoft.com/office/powerpoint/2010/main" val="60731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Picture 1">
    <p:spTree>
      <p:nvGrpSpPr>
        <p:cNvPr id="1" name=""/>
        <p:cNvGrpSpPr/>
        <p:nvPr/>
      </p:nvGrpSpPr>
      <p:grpSpPr>
        <a:xfrm>
          <a:off x="0" y="0"/>
          <a:ext cx="0" cy="0"/>
          <a:chOff x="0" y="0"/>
          <a:chExt cx="0" cy="0"/>
        </a:xfrm>
      </p:grpSpPr>
      <p:sp>
        <p:nvSpPr>
          <p:cNvPr id="9" name="Symbol zastępczy obrazu 8">
            <a:extLst>
              <a:ext uri="{FF2B5EF4-FFF2-40B4-BE49-F238E27FC236}">
                <a16:creationId xmlns:a16="http://schemas.microsoft.com/office/drawing/2014/main" id="{89B01C2E-6FE3-472D-B09D-E3CB9620D51C}"/>
              </a:ext>
            </a:extLst>
          </p:cNvPr>
          <p:cNvSpPr>
            <a:spLocks noGrp="1"/>
          </p:cNvSpPr>
          <p:nvPr>
            <p:ph type="pic" sz="quarter" idx="13"/>
          </p:nvPr>
        </p:nvSpPr>
        <p:spPr>
          <a:xfrm>
            <a:off x="6248401" y="1160464"/>
            <a:ext cx="5248275" cy="5076824"/>
          </a:xfrm>
          <a:solidFill>
            <a:schemeClr val="bg2"/>
          </a:solidFill>
        </p:spPr>
        <p:txBody>
          <a:bodyPr anchor="ctr"/>
          <a:lstStyle>
            <a:lvl1pPr algn="ctr">
              <a:defRPr/>
            </a:lvl1pPr>
          </a:lstStyle>
          <a:p>
            <a:endParaRPr lang="en-US" dirty="0"/>
          </a:p>
        </p:txBody>
      </p:sp>
      <p:sp>
        <p:nvSpPr>
          <p:cNvPr id="2" name="Title 1">
            <a:extLst>
              <a:ext uri="{FF2B5EF4-FFF2-40B4-BE49-F238E27FC236}">
                <a16:creationId xmlns:a16="http://schemas.microsoft.com/office/drawing/2014/main" id="{8F1278AF-FA92-4ACA-B57B-53A88BC567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1128C6-3C6B-45AD-AAE4-638323BE4628}"/>
              </a:ext>
            </a:extLst>
          </p:cNvPr>
          <p:cNvSpPr>
            <a:spLocks noGrp="1"/>
          </p:cNvSpPr>
          <p:nvPr>
            <p:ph sz="half" idx="1"/>
          </p:nvPr>
        </p:nvSpPr>
        <p:spPr>
          <a:xfrm>
            <a:off x="695325" y="1160464"/>
            <a:ext cx="5248275" cy="5076824"/>
          </a:xfrm>
        </p:spPr>
        <p:txBody>
          <a:bodyPr/>
          <a:lstStyle>
            <a:lvl1pPr>
              <a:buClrTx/>
              <a:defRPr lang="en-US" dirty="0"/>
            </a:lvl1pPr>
            <a:lvl2pPr>
              <a:buClrTx/>
              <a:defRPr lang="en-US" dirty="0"/>
            </a:lvl2pPr>
            <a:lvl3pPr>
              <a:buClrTx/>
              <a:defRPr lang="en-US" dirty="0"/>
            </a:lvl3pPr>
            <a:lvl4pPr>
              <a:buClrTx/>
              <a:defRPr lang="en-US" dirty="0"/>
            </a:lvl4pPr>
            <a:lvl5pPr>
              <a:buClrTx/>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39EDDC-3F91-4BD7-A1E6-721E0D268CB9}"/>
              </a:ext>
            </a:extLst>
          </p:cNvPr>
          <p:cNvSpPr>
            <a:spLocks noGrp="1"/>
          </p:cNvSpPr>
          <p:nvPr>
            <p:ph type="dt" sz="half" idx="10"/>
          </p:nvPr>
        </p:nvSpPr>
        <p:spPr/>
        <p:txBody>
          <a:bodyPr/>
          <a:lstStyle/>
          <a:p>
            <a:fld id="{25ADCDDD-6E33-4072-86BC-23E07EEE56FE}" type="datetime1">
              <a:rPr lang="en-US" smtClean="0"/>
              <a:t>5/12/2023</a:t>
            </a:fld>
            <a:endParaRPr lang="en-US" dirty="0"/>
          </a:p>
        </p:txBody>
      </p:sp>
      <p:sp>
        <p:nvSpPr>
          <p:cNvPr id="6" name="Footer Placeholder 5">
            <a:extLst>
              <a:ext uri="{FF2B5EF4-FFF2-40B4-BE49-F238E27FC236}">
                <a16:creationId xmlns:a16="http://schemas.microsoft.com/office/drawing/2014/main" id="{CF5BB42C-B36A-4B3C-9240-A1499784687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43FA55C-0CA7-43A2-A1EB-8C2A04828E2C}"/>
              </a:ext>
            </a:extLst>
          </p:cNvPr>
          <p:cNvSpPr>
            <a:spLocks noGrp="1"/>
          </p:cNvSpPr>
          <p:nvPr>
            <p:ph type="sldNum" sz="quarter" idx="12"/>
          </p:nvPr>
        </p:nvSpPr>
        <p:spPr/>
        <p:txBody>
          <a:bodyPr/>
          <a:lstStyle/>
          <a:p>
            <a:fld id="{FFA67747-A1D0-4850-AF9A-570B1A0E3F7F}" type="slidenum">
              <a:rPr lang="en-US" smtClean="0"/>
              <a:t>‹#›</a:t>
            </a:fld>
            <a:endParaRPr lang="en-US" dirty="0"/>
          </a:p>
        </p:txBody>
      </p:sp>
    </p:spTree>
    <p:extLst>
      <p:ext uri="{BB962C8B-B14F-4D97-AF65-F5344CB8AC3E}">
        <p14:creationId xmlns:p14="http://schemas.microsoft.com/office/powerpoint/2010/main" val="1353848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6D510E-70C3-4CA0-8FB3-35B9F8FB71AB}"/>
              </a:ext>
            </a:extLst>
          </p:cNvPr>
          <p:cNvSpPr>
            <a:spLocks noGrp="1"/>
          </p:cNvSpPr>
          <p:nvPr>
            <p:ph type="title"/>
          </p:nvPr>
        </p:nvSpPr>
        <p:spPr>
          <a:xfrm>
            <a:off x="695326" y="136526"/>
            <a:ext cx="10801351" cy="854075"/>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9C1AEAF0-3551-4CF0-83FD-BDBC6868DC97}"/>
              </a:ext>
            </a:extLst>
          </p:cNvPr>
          <p:cNvSpPr>
            <a:spLocks noGrp="1"/>
          </p:cNvSpPr>
          <p:nvPr>
            <p:ph type="body" idx="1"/>
          </p:nvPr>
        </p:nvSpPr>
        <p:spPr>
          <a:xfrm>
            <a:off x="695326" y="1169986"/>
            <a:ext cx="10801351" cy="5067302"/>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D4F70B-CD42-42EF-9CFB-60D4515EE692}"/>
              </a:ext>
            </a:extLst>
          </p:cNvPr>
          <p:cNvSpPr>
            <a:spLocks noGrp="1"/>
          </p:cNvSpPr>
          <p:nvPr>
            <p:ph type="dt" sz="half" idx="2"/>
          </p:nvPr>
        </p:nvSpPr>
        <p:spPr>
          <a:xfrm>
            <a:off x="3416299" y="6451284"/>
            <a:ext cx="1028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EDCA7A-D2E1-4AAD-BA02-4C33BD542359}" type="datetime1">
              <a:rPr lang="en-US" smtClean="0"/>
              <a:t>5/12/2023</a:t>
            </a:fld>
            <a:endParaRPr lang="en-US" dirty="0"/>
          </a:p>
        </p:txBody>
      </p:sp>
      <p:sp>
        <p:nvSpPr>
          <p:cNvPr id="5" name="Footer Placeholder 4">
            <a:extLst>
              <a:ext uri="{FF2B5EF4-FFF2-40B4-BE49-F238E27FC236}">
                <a16:creationId xmlns:a16="http://schemas.microsoft.com/office/drawing/2014/main" id="{039E0618-E4EA-434F-9567-48D806CD21FF}"/>
              </a:ext>
            </a:extLst>
          </p:cNvPr>
          <p:cNvSpPr>
            <a:spLocks noGrp="1"/>
          </p:cNvSpPr>
          <p:nvPr>
            <p:ph type="ftr" sz="quarter" idx="3"/>
          </p:nvPr>
        </p:nvSpPr>
        <p:spPr>
          <a:xfrm>
            <a:off x="4635502" y="6451284"/>
            <a:ext cx="5549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1A6A855-F268-4B0B-8CFA-8F46E47BE14E}"/>
              </a:ext>
            </a:extLst>
          </p:cNvPr>
          <p:cNvSpPr>
            <a:spLocks noGrp="1"/>
          </p:cNvSpPr>
          <p:nvPr>
            <p:ph type="sldNum" sz="quarter" idx="4"/>
          </p:nvPr>
        </p:nvSpPr>
        <p:spPr>
          <a:xfrm>
            <a:off x="11496674" y="6418264"/>
            <a:ext cx="69532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FFA67747-A1D0-4850-AF9A-570B1A0E3F7F}" type="slidenum">
              <a:rPr lang="en-US" smtClean="0"/>
              <a:pPr/>
              <a:t>‹#›</a:t>
            </a:fld>
            <a:endParaRPr lang="en-US" dirty="0"/>
          </a:p>
        </p:txBody>
      </p:sp>
      <p:sp>
        <p:nvSpPr>
          <p:cNvPr id="7" name="Prostokąt 10">
            <a:extLst>
              <a:ext uri="{FF2B5EF4-FFF2-40B4-BE49-F238E27FC236}">
                <a16:creationId xmlns:a16="http://schemas.microsoft.com/office/drawing/2014/main" id="{E92C2E7A-9541-4080-9F7A-CF5ECA33B216}"/>
              </a:ext>
            </a:extLst>
          </p:cNvPr>
          <p:cNvSpPr/>
          <p:nvPr userDrawn="1"/>
        </p:nvSpPr>
        <p:spPr>
          <a:xfrm>
            <a:off x="695325" y="6783389"/>
            <a:ext cx="10801351" cy="746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Prostokąt 11">
            <a:extLst>
              <a:ext uri="{FF2B5EF4-FFF2-40B4-BE49-F238E27FC236}">
                <a16:creationId xmlns:a16="http://schemas.microsoft.com/office/drawing/2014/main" id="{B4F88A70-42C6-4BA9-AB8B-1A949324D8D6}"/>
              </a:ext>
            </a:extLst>
          </p:cNvPr>
          <p:cNvSpPr/>
          <p:nvPr userDrawn="1"/>
        </p:nvSpPr>
        <p:spPr>
          <a:xfrm flipV="1">
            <a:off x="11496675" y="6786003"/>
            <a:ext cx="698500" cy="71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Prostokąt 12">
            <a:extLst>
              <a:ext uri="{FF2B5EF4-FFF2-40B4-BE49-F238E27FC236}">
                <a16:creationId xmlns:a16="http://schemas.microsoft.com/office/drawing/2014/main" id="{ABD1F55F-1D34-4B2D-BEF1-44298498F36A}"/>
              </a:ext>
            </a:extLst>
          </p:cNvPr>
          <p:cNvSpPr/>
          <p:nvPr userDrawn="1"/>
        </p:nvSpPr>
        <p:spPr>
          <a:xfrm flipV="1">
            <a:off x="1" y="2"/>
            <a:ext cx="698500" cy="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Grafika 4">
            <a:extLst>
              <a:ext uri="{FF2B5EF4-FFF2-40B4-BE49-F238E27FC236}">
                <a16:creationId xmlns:a16="http://schemas.microsoft.com/office/drawing/2014/main" id="{44B877E8-336D-4FDC-AA0B-F8FCC98739CE}"/>
              </a:ext>
            </a:extLst>
          </p:cNvPr>
          <p:cNvSpPr/>
          <p:nvPr userDrawn="1"/>
        </p:nvSpPr>
        <p:spPr>
          <a:xfrm>
            <a:off x="695325" y="6316949"/>
            <a:ext cx="586699" cy="389923"/>
          </a:xfrm>
          <a:custGeom>
            <a:avLst/>
            <a:gdLst>
              <a:gd name="connsiteX0" fmla="*/ 3715 w 1480470"/>
              <a:gd name="connsiteY0" fmla="*/ 983930 h 983929"/>
              <a:gd name="connsiteX1" fmla="*/ 70485 w 1480470"/>
              <a:gd name="connsiteY1" fmla="*/ 983930 h 983929"/>
              <a:gd name="connsiteX2" fmla="*/ 88011 w 1480470"/>
              <a:gd name="connsiteY2" fmla="*/ 949449 h 983929"/>
              <a:gd name="connsiteX3" fmla="*/ 209169 w 1480470"/>
              <a:gd name="connsiteY3" fmla="*/ 949449 h 983929"/>
              <a:gd name="connsiteX4" fmla="*/ 227743 w 1480470"/>
              <a:gd name="connsiteY4" fmla="*/ 983930 h 983929"/>
              <a:gd name="connsiteX5" fmla="*/ 294227 w 1480470"/>
              <a:gd name="connsiteY5" fmla="*/ 983930 h 983929"/>
              <a:gd name="connsiteX6" fmla="*/ 187166 w 1480470"/>
              <a:gd name="connsiteY6" fmla="*/ 788953 h 983929"/>
              <a:gd name="connsiteX7" fmla="*/ 109347 w 1480470"/>
              <a:gd name="connsiteY7" fmla="*/ 788953 h 983929"/>
              <a:gd name="connsiteX8" fmla="*/ 3715 w 1480470"/>
              <a:gd name="connsiteY8" fmla="*/ 983930 h 983929"/>
              <a:gd name="connsiteX9" fmla="*/ 148114 w 1480470"/>
              <a:gd name="connsiteY9" fmla="*/ 834197 h 983929"/>
              <a:gd name="connsiteX10" fmla="*/ 186880 w 1480470"/>
              <a:gd name="connsiteY10" fmla="*/ 907444 h 983929"/>
              <a:gd name="connsiteX11" fmla="*/ 110395 w 1480470"/>
              <a:gd name="connsiteY11" fmla="*/ 907444 h 983929"/>
              <a:gd name="connsiteX12" fmla="*/ 148114 w 1480470"/>
              <a:gd name="connsiteY12" fmla="*/ 834197 h 983929"/>
              <a:gd name="connsiteX13" fmla="*/ 421672 w 1480470"/>
              <a:gd name="connsiteY13" fmla="*/ 983930 h 983929"/>
              <a:gd name="connsiteX14" fmla="*/ 481489 w 1480470"/>
              <a:gd name="connsiteY14" fmla="*/ 983930 h 983929"/>
              <a:gd name="connsiteX15" fmla="*/ 481489 w 1480470"/>
              <a:gd name="connsiteY15" fmla="*/ 934876 h 983929"/>
              <a:gd name="connsiteX16" fmla="*/ 600265 w 1480470"/>
              <a:gd name="connsiteY16" fmla="*/ 934876 h 983929"/>
              <a:gd name="connsiteX17" fmla="*/ 655225 w 1480470"/>
              <a:gd name="connsiteY17" fmla="*/ 872392 h 983929"/>
              <a:gd name="connsiteX18" fmla="*/ 655225 w 1480470"/>
              <a:gd name="connsiteY18" fmla="*/ 855723 h 983929"/>
              <a:gd name="connsiteX19" fmla="*/ 584644 w 1480470"/>
              <a:gd name="connsiteY19" fmla="*/ 788953 h 983929"/>
              <a:gd name="connsiteX20" fmla="*/ 421672 w 1480470"/>
              <a:gd name="connsiteY20" fmla="*/ 788953 h 983929"/>
              <a:gd name="connsiteX21" fmla="*/ 421672 w 1480470"/>
              <a:gd name="connsiteY21" fmla="*/ 983930 h 983929"/>
              <a:gd name="connsiteX22" fmla="*/ 481393 w 1480470"/>
              <a:gd name="connsiteY22" fmla="*/ 837435 h 983929"/>
              <a:gd name="connsiteX23" fmla="*/ 569214 w 1480470"/>
              <a:gd name="connsiteY23" fmla="*/ 837435 h 983929"/>
              <a:gd name="connsiteX24" fmla="*/ 593693 w 1480470"/>
              <a:gd name="connsiteY24" fmla="*/ 858200 h 983929"/>
              <a:gd name="connsiteX25" fmla="*/ 593693 w 1480470"/>
              <a:gd name="connsiteY25" fmla="*/ 865725 h 983929"/>
              <a:gd name="connsiteX26" fmla="*/ 574262 w 1480470"/>
              <a:gd name="connsiteY26" fmla="*/ 886489 h 983929"/>
              <a:gd name="connsiteX27" fmla="*/ 481393 w 1480470"/>
              <a:gd name="connsiteY27" fmla="*/ 886489 h 983929"/>
              <a:gd name="connsiteX28" fmla="*/ 481393 w 1480470"/>
              <a:gd name="connsiteY28" fmla="*/ 837435 h 983929"/>
              <a:gd name="connsiteX29" fmla="*/ 793432 w 1480470"/>
              <a:gd name="connsiteY29" fmla="*/ 983930 h 983929"/>
              <a:gd name="connsiteX30" fmla="*/ 853249 w 1480470"/>
              <a:gd name="connsiteY30" fmla="*/ 983930 h 983929"/>
              <a:gd name="connsiteX31" fmla="*/ 853249 w 1480470"/>
              <a:gd name="connsiteY31" fmla="*/ 910111 h 983929"/>
              <a:gd name="connsiteX32" fmla="*/ 979265 w 1480470"/>
              <a:gd name="connsiteY32" fmla="*/ 910111 h 983929"/>
              <a:gd name="connsiteX33" fmla="*/ 979265 w 1480470"/>
              <a:gd name="connsiteY33" fmla="*/ 983930 h 983929"/>
              <a:gd name="connsiteX34" fmla="*/ 1039082 w 1480470"/>
              <a:gd name="connsiteY34" fmla="*/ 983930 h 983929"/>
              <a:gd name="connsiteX35" fmla="*/ 1039082 w 1480470"/>
              <a:gd name="connsiteY35" fmla="*/ 788953 h 983929"/>
              <a:gd name="connsiteX36" fmla="*/ 979265 w 1480470"/>
              <a:gd name="connsiteY36" fmla="*/ 788953 h 983929"/>
              <a:gd name="connsiteX37" fmla="*/ 979265 w 1480470"/>
              <a:gd name="connsiteY37" fmla="*/ 858486 h 983929"/>
              <a:gd name="connsiteX38" fmla="*/ 853249 w 1480470"/>
              <a:gd name="connsiteY38" fmla="*/ 858486 h 983929"/>
              <a:gd name="connsiteX39" fmla="*/ 853249 w 1480470"/>
              <a:gd name="connsiteY39" fmla="*/ 788953 h 983929"/>
              <a:gd name="connsiteX40" fmla="*/ 793432 w 1480470"/>
              <a:gd name="connsiteY40" fmla="*/ 788953 h 983929"/>
              <a:gd name="connsiteX41" fmla="*/ 793432 w 1480470"/>
              <a:gd name="connsiteY41" fmla="*/ 983930 h 983929"/>
              <a:gd name="connsiteX42" fmla="*/ 1185386 w 1480470"/>
              <a:gd name="connsiteY42" fmla="*/ 983930 h 983929"/>
              <a:gd name="connsiteX43" fmla="*/ 1379601 w 1480470"/>
              <a:gd name="connsiteY43" fmla="*/ 983930 h 983929"/>
              <a:gd name="connsiteX44" fmla="*/ 1379601 w 1480470"/>
              <a:gd name="connsiteY44" fmla="*/ 933828 h 983929"/>
              <a:gd name="connsiteX45" fmla="*/ 1245203 w 1480470"/>
              <a:gd name="connsiteY45" fmla="*/ 933828 h 983929"/>
              <a:gd name="connsiteX46" fmla="*/ 1245203 w 1480470"/>
              <a:gd name="connsiteY46" fmla="*/ 788953 h 983929"/>
              <a:gd name="connsiteX47" fmla="*/ 1185386 w 1480470"/>
              <a:gd name="connsiteY47" fmla="*/ 788953 h 983929"/>
              <a:gd name="connsiteX48" fmla="*/ 1185386 w 1480470"/>
              <a:gd name="connsiteY48" fmla="*/ 983930 h 983929"/>
              <a:gd name="connsiteX49" fmla="*/ 682752 w 1480470"/>
              <a:gd name="connsiteY49" fmla="*/ 354804 h 983929"/>
              <a:gd name="connsiteX50" fmla="*/ 776383 w 1480470"/>
              <a:gd name="connsiteY50" fmla="*/ 368329 h 983929"/>
              <a:gd name="connsiteX51" fmla="*/ 690658 w 1480470"/>
              <a:gd name="connsiteY51" fmla="*/ 277651 h 983929"/>
              <a:gd name="connsiteX52" fmla="*/ 597217 w 1480470"/>
              <a:gd name="connsiteY52" fmla="*/ 262030 h 983929"/>
              <a:gd name="connsiteX53" fmla="*/ 682752 w 1480470"/>
              <a:gd name="connsiteY53" fmla="*/ 354804 h 983929"/>
              <a:gd name="connsiteX54" fmla="*/ 434911 w 1480470"/>
              <a:gd name="connsiteY54" fmla="*/ 320990 h 983929"/>
              <a:gd name="connsiteX55" fmla="*/ 542258 w 1480470"/>
              <a:gd name="connsiteY55" fmla="*/ 336420 h 983929"/>
              <a:gd name="connsiteX56" fmla="*/ 457390 w 1480470"/>
              <a:gd name="connsiteY56" fmla="*/ 240408 h 983929"/>
              <a:gd name="connsiteX57" fmla="*/ 350710 w 1480470"/>
              <a:gd name="connsiteY57" fmla="*/ 222692 h 983929"/>
              <a:gd name="connsiteX58" fmla="*/ 434911 w 1480470"/>
              <a:gd name="connsiteY58" fmla="*/ 320990 h 983929"/>
              <a:gd name="connsiteX59" fmla="*/ 671798 w 1480470"/>
              <a:gd name="connsiteY59" fmla="*/ 461674 h 983929"/>
              <a:gd name="connsiteX60" fmla="*/ 772477 w 1480470"/>
              <a:gd name="connsiteY60" fmla="*/ 473104 h 983929"/>
              <a:gd name="connsiteX61" fmla="*/ 680942 w 1480470"/>
              <a:gd name="connsiteY61" fmla="*/ 373187 h 983929"/>
              <a:gd name="connsiteX62" fmla="*/ 580644 w 1480470"/>
              <a:gd name="connsiteY62" fmla="*/ 359280 h 983929"/>
              <a:gd name="connsiteX63" fmla="*/ 671798 w 1480470"/>
              <a:gd name="connsiteY63" fmla="*/ 461674 h 983929"/>
              <a:gd name="connsiteX64" fmla="*/ 148304 w 1480470"/>
              <a:gd name="connsiteY64" fmla="*/ 281842 h 983929"/>
              <a:gd name="connsiteX65" fmla="*/ 272605 w 1480470"/>
              <a:gd name="connsiteY65" fmla="*/ 299654 h 983929"/>
              <a:gd name="connsiteX66" fmla="*/ 189738 w 1480470"/>
              <a:gd name="connsiteY66" fmla="*/ 197736 h 983929"/>
              <a:gd name="connsiteX67" fmla="*/ 66770 w 1480470"/>
              <a:gd name="connsiteY67" fmla="*/ 177353 h 983929"/>
              <a:gd name="connsiteX68" fmla="*/ 148304 w 1480470"/>
              <a:gd name="connsiteY68" fmla="*/ 281842 h 983929"/>
              <a:gd name="connsiteX69" fmla="*/ 403479 w 1480470"/>
              <a:gd name="connsiteY69" fmla="*/ 433480 h 983929"/>
              <a:gd name="connsiteX70" fmla="*/ 520065 w 1480470"/>
              <a:gd name="connsiteY70" fmla="*/ 446625 h 983929"/>
              <a:gd name="connsiteX71" fmla="*/ 429577 w 1480470"/>
              <a:gd name="connsiteY71" fmla="*/ 340135 h 983929"/>
              <a:gd name="connsiteX72" fmla="*/ 313944 w 1480470"/>
              <a:gd name="connsiteY72" fmla="*/ 324133 h 983929"/>
              <a:gd name="connsiteX73" fmla="*/ 403479 w 1480470"/>
              <a:gd name="connsiteY73" fmla="*/ 433480 h 983929"/>
              <a:gd name="connsiteX74" fmla="*/ 658939 w 1480470"/>
              <a:gd name="connsiteY74" fmla="*/ 585404 h 983929"/>
              <a:gd name="connsiteX75" fmla="*/ 767619 w 1480470"/>
              <a:gd name="connsiteY75" fmla="*/ 593881 h 983929"/>
              <a:gd name="connsiteX76" fmla="*/ 669512 w 1480470"/>
              <a:gd name="connsiteY76" fmla="*/ 482820 h 983929"/>
              <a:gd name="connsiteX77" fmla="*/ 561213 w 1480470"/>
              <a:gd name="connsiteY77" fmla="*/ 471199 h 983929"/>
              <a:gd name="connsiteX78" fmla="*/ 658939 w 1480470"/>
              <a:gd name="connsiteY78" fmla="*/ 585404 h 983929"/>
              <a:gd name="connsiteX79" fmla="*/ 89725 w 1480470"/>
              <a:gd name="connsiteY79" fmla="*/ 400619 h 983929"/>
              <a:gd name="connsiteX80" fmla="*/ 226314 w 1480470"/>
              <a:gd name="connsiteY80" fmla="*/ 415954 h 983929"/>
              <a:gd name="connsiteX81" fmla="*/ 138398 w 1480470"/>
              <a:gd name="connsiteY81" fmla="*/ 302035 h 983929"/>
              <a:gd name="connsiteX82" fmla="*/ 3524 w 1480470"/>
              <a:gd name="connsiteY82" fmla="*/ 283461 h 983929"/>
              <a:gd name="connsiteX83" fmla="*/ 89725 w 1480470"/>
              <a:gd name="connsiteY83" fmla="*/ 400619 h 983929"/>
              <a:gd name="connsiteX84" fmla="*/ 366617 w 1480470"/>
              <a:gd name="connsiteY84" fmla="*/ 565306 h 983929"/>
              <a:gd name="connsiteX85" fmla="*/ 494062 w 1480470"/>
              <a:gd name="connsiteY85" fmla="*/ 575117 h 983929"/>
              <a:gd name="connsiteX86" fmla="*/ 397192 w 1480470"/>
              <a:gd name="connsiteY86" fmla="*/ 455864 h 983929"/>
              <a:gd name="connsiteX87" fmla="*/ 270891 w 1480470"/>
              <a:gd name="connsiteY87" fmla="*/ 442434 h 983929"/>
              <a:gd name="connsiteX88" fmla="*/ 366617 w 1480470"/>
              <a:gd name="connsiteY88" fmla="*/ 565306 h 983929"/>
              <a:gd name="connsiteX89" fmla="*/ 643985 w 1480470"/>
              <a:gd name="connsiteY89" fmla="*/ 730374 h 983929"/>
              <a:gd name="connsiteX90" fmla="*/ 762190 w 1480470"/>
              <a:gd name="connsiteY90" fmla="*/ 734661 h 983929"/>
              <a:gd name="connsiteX91" fmla="*/ 656368 w 1480470"/>
              <a:gd name="connsiteY91" fmla="*/ 610074 h 983929"/>
              <a:gd name="connsiteX92" fmla="*/ 538639 w 1480470"/>
              <a:gd name="connsiteY92" fmla="*/ 601787 h 983929"/>
              <a:gd name="connsiteX93" fmla="*/ 643985 w 1480470"/>
              <a:gd name="connsiteY93" fmla="*/ 730374 h 983929"/>
              <a:gd name="connsiteX94" fmla="*/ 251746 w 1480470"/>
              <a:gd name="connsiteY94" fmla="*/ 93438 h 983929"/>
              <a:gd name="connsiteX95" fmla="*/ 357092 w 1480470"/>
              <a:gd name="connsiteY95" fmla="*/ 113916 h 983929"/>
              <a:gd name="connsiteX96" fmla="*/ 282892 w 1480470"/>
              <a:gd name="connsiteY96" fmla="*/ 30096 h 983929"/>
              <a:gd name="connsiteX97" fmla="*/ 178403 w 1480470"/>
              <a:gd name="connsiteY97" fmla="*/ 7903 h 983929"/>
              <a:gd name="connsiteX98" fmla="*/ 251746 w 1480470"/>
              <a:gd name="connsiteY98" fmla="*/ 93438 h 983929"/>
              <a:gd name="connsiteX99" fmla="*/ 472249 w 1480470"/>
              <a:gd name="connsiteY99" fmla="*/ 224311 h 983929"/>
              <a:gd name="connsiteX100" fmla="*/ 571786 w 1480470"/>
              <a:gd name="connsiteY100" fmla="*/ 241361 h 983929"/>
              <a:gd name="connsiteX101" fmla="*/ 491871 w 1480470"/>
              <a:gd name="connsiteY101" fmla="*/ 154112 h 983929"/>
              <a:gd name="connsiteX102" fmla="*/ 392906 w 1480470"/>
              <a:gd name="connsiteY102" fmla="*/ 135252 h 983929"/>
              <a:gd name="connsiteX103" fmla="*/ 472249 w 1480470"/>
              <a:gd name="connsiteY103" fmla="*/ 224311 h 983929"/>
              <a:gd name="connsiteX104" fmla="*/ 208502 w 1480470"/>
              <a:gd name="connsiteY104" fmla="*/ 181068 h 983929"/>
              <a:gd name="connsiteX105" fmla="*/ 322612 w 1480470"/>
              <a:gd name="connsiteY105" fmla="*/ 200499 h 983929"/>
              <a:gd name="connsiteX106" fmla="*/ 244316 w 1480470"/>
              <a:gd name="connsiteY106" fmla="*/ 108487 h 983929"/>
              <a:gd name="connsiteX107" fmla="*/ 131350 w 1480470"/>
              <a:gd name="connsiteY107" fmla="*/ 86961 h 983929"/>
              <a:gd name="connsiteX108" fmla="*/ 208502 w 1480470"/>
              <a:gd name="connsiteY108" fmla="*/ 181068 h 983929"/>
              <a:gd name="connsiteX109" fmla="*/ 1384554 w 1480470"/>
              <a:gd name="connsiteY109" fmla="*/ 789334 h 983929"/>
              <a:gd name="connsiteX110" fmla="*/ 1424178 w 1480470"/>
              <a:gd name="connsiteY110" fmla="*/ 789334 h 983929"/>
              <a:gd name="connsiteX111" fmla="*/ 1424178 w 1480470"/>
              <a:gd name="connsiteY111" fmla="*/ 796764 h 983929"/>
              <a:gd name="connsiteX112" fmla="*/ 1408652 w 1480470"/>
              <a:gd name="connsiteY112" fmla="*/ 796764 h 983929"/>
              <a:gd name="connsiteX113" fmla="*/ 1408652 w 1480470"/>
              <a:gd name="connsiteY113" fmla="*/ 838293 h 983929"/>
              <a:gd name="connsiteX114" fmla="*/ 1400080 w 1480470"/>
              <a:gd name="connsiteY114" fmla="*/ 838293 h 983929"/>
              <a:gd name="connsiteX115" fmla="*/ 1400080 w 1480470"/>
              <a:gd name="connsiteY115" fmla="*/ 796764 h 983929"/>
              <a:gd name="connsiteX116" fmla="*/ 1384554 w 1480470"/>
              <a:gd name="connsiteY116" fmla="*/ 796764 h 983929"/>
              <a:gd name="connsiteX117" fmla="*/ 1384554 w 1480470"/>
              <a:gd name="connsiteY117" fmla="*/ 789334 h 983929"/>
              <a:gd name="connsiteX118" fmla="*/ 1429702 w 1480470"/>
              <a:gd name="connsiteY118" fmla="*/ 789334 h 983929"/>
              <a:gd name="connsiteX119" fmla="*/ 1441799 w 1480470"/>
              <a:gd name="connsiteY119" fmla="*/ 789334 h 983929"/>
              <a:gd name="connsiteX120" fmla="*/ 1455325 w 1480470"/>
              <a:gd name="connsiteY120" fmla="*/ 827625 h 983929"/>
              <a:gd name="connsiteX121" fmla="*/ 1455420 w 1480470"/>
              <a:gd name="connsiteY121" fmla="*/ 827625 h 983929"/>
              <a:gd name="connsiteX122" fmla="*/ 1468564 w 1480470"/>
              <a:gd name="connsiteY122" fmla="*/ 789334 h 983929"/>
              <a:gd name="connsiteX123" fmla="*/ 1480470 w 1480470"/>
              <a:gd name="connsiteY123" fmla="*/ 789334 h 983929"/>
              <a:gd name="connsiteX124" fmla="*/ 1480470 w 1480470"/>
              <a:gd name="connsiteY124" fmla="*/ 838293 h 983929"/>
              <a:gd name="connsiteX125" fmla="*/ 1472279 w 1480470"/>
              <a:gd name="connsiteY125" fmla="*/ 838293 h 983929"/>
              <a:gd name="connsiteX126" fmla="*/ 1472279 w 1480470"/>
              <a:gd name="connsiteY126" fmla="*/ 800478 h 983929"/>
              <a:gd name="connsiteX127" fmla="*/ 1472184 w 1480470"/>
              <a:gd name="connsiteY127" fmla="*/ 800478 h 983929"/>
              <a:gd name="connsiteX128" fmla="*/ 1458658 w 1480470"/>
              <a:gd name="connsiteY128" fmla="*/ 838293 h 983929"/>
              <a:gd name="connsiteX129" fmla="*/ 1451610 w 1480470"/>
              <a:gd name="connsiteY129" fmla="*/ 838293 h 983929"/>
              <a:gd name="connsiteX130" fmla="*/ 1437989 w 1480470"/>
              <a:gd name="connsiteY130" fmla="*/ 800478 h 983929"/>
              <a:gd name="connsiteX131" fmla="*/ 1437894 w 1480470"/>
              <a:gd name="connsiteY131" fmla="*/ 800478 h 983929"/>
              <a:gd name="connsiteX132" fmla="*/ 1437894 w 1480470"/>
              <a:gd name="connsiteY132" fmla="*/ 838293 h 983929"/>
              <a:gd name="connsiteX133" fmla="*/ 1429702 w 1480470"/>
              <a:gd name="connsiteY133" fmla="*/ 838293 h 983929"/>
              <a:gd name="connsiteX134" fmla="*/ 1429702 w 1480470"/>
              <a:gd name="connsiteY134" fmla="*/ 789334 h 98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480470" h="983929">
                <a:moveTo>
                  <a:pt x="3715" y="983930"/>
                </a:moveTo>
                <a:lnTo>
                  <a:pt x="70485" y="983930"/>
                </a:lnTo>
                <a:lnTo>
                  <a:pt x="88011" y="949449"/>
                </a:lnTo>
                <a:lnTo>
                  <a:pt x="209169" y="949449"/>
                </a:lnTo>
                <a:lnTo>
                  <a:pt x="227743" y="983930"/>
                </a:lnTo>
                <a:lnTo>
                  <a:pt x="294227" y="983930"/>
                </a:lnTo>
                <a:lnTo>
                  <a:pt x="187166" y="788953"/>
                </a:lnTo>
                <a:lnTo>
                  <a:pt x="109347" y="788953"/>
                </a:lnTo>
                <a:lnTo>
                  <a:pt x="3715" y="983930"/>
                </a:lnTo>
                <a:close/>
                <a:moveTo>
                  <a:pt x="148114" y="834197"/>
                </a:moveTo>
                <a:lnTo>
                  <a:pt x="186880" y="907444"/>
                </a:lnTo>
                <a:lnTo>
                  <a:pt x="110395" y="907444"/>
                </a:lnTo>
                <a:lnTo>
                  <a:pt x="148114" y="834197"/>
                </a:lnTo>
                <a:close/>
                <a:moveTo>
                  <a:pt x="421672" y="983930"/>
                </a:moveTo>
                <a:lnTo>
                  <a:pt x="481489" y="983930"/>
                </a:lnTo>
                <a:lnTo>
                  <a:pt x="481489" y="934876"/>
                </a:lnTo>
                <a:lnTo>
                  <a:pt x="600265" y="934876"/>
                </a:lnTo>
                <a:cubicBezTo>
                  <a:pt x="642556" y="934876"/>
                  <a:pt x="655225" y="901443"/>
                  <a:pt x="655225" y="872392"/>
                </a:cubicBezTo>
                <a:lnTo>
                  <a:pt x="655225" y="855723"/>
                </a:lnTo>
                <a:cubicBezTo>
                  <a:pt x="655225" y="817433"/>
                  <a:pt x="641509" y="788953"/>
                  <a:pt x="584644" y="788953"/>
                </a:cubicBezTo>
                <a:lnTo>
                  <a:pt x="421672" y="788953"/>
                </a:lnTo>
                <a:lnTo>
                  <a:pt x="421672" y="983930"/>
                </a:lnTo>
                <a:close/>
                <a:moveTo>
                  <a:pt x="481393" y="837435"/>
                </a:moveTo>
                <a:lnTo>
                  <a:pt x="569214" y="837435"/>
                </a:lnTo>
                <a:cubicBezTo>
                  <a:pt x="587216" y="837435"/>
                  <a:pt x="593693" y="844960"/>
                  <a:pt x="593693" y="858200"/>
                </a:cubicBezTo>
                <a:lnTo>
                  <a:pt x="593693" y="865725"/>
                </a:lnTo>
                <a:cubicBezTo>
                  <a:pt x="593693" y="877345"/>
                  <a:pt x="588264" y="886489"/>
                  <a:pt x="574262" y="886489"/>
                </a:cubicBezTo>
                <a:lnTo>
                  <a:pt x="481393" y="886489"/>
                </a:lnTo>
                <a:lnTo>
                  <a:pt x="481393" y="837435"/>
                </a:lnTo>
                <a:close/>
                <a:moveTo>
                  <a:pt x="793432" y="983930"/>
                </a:moveTo>
                <a:lnTo>
                  <a:pt x="853249" y="983930"/>
                </a:lnTo>
                <a:lnTo>
                  <a:pt x="853249" y="910111"/>
                </a:lnTo>
                <a:lnTo>
                  <a:pt x="979265" y="910111"/>
                </a:lnTo>
                <a:lnTo>
                  <a:pt x="979265" y="983930"/>
                </a:lnTo>
                <a:lnTo>
                  <a:pt x="1039082" y="983930"/>
                </a:lnTo>
                <a:lnTo>
                  <a:pt x="1039082" y="788953"/>
                </a:lnTo>
                <a:lnTo>
                  <a:pt x="979265" y="788953"/>
                </a:lnTo>
                <a:lnTo>
                  <a:pt x="979265" y="858486"/>
                </a:lnTo>
                <a:lnTo>
                  <a:pt x="853249" y="858486"/>
                </a:lnTo>
                <a:lnTo>
                  <a:pt x="853249" y="788953"/>
                </a:lnTo>
                <a:lnTo>
                  <a:pt x="793432" y="788953"/>
                </a:lnTo>
                <a:lnTo>
                  <a:pt x="793432" y="983930"/>
                </a:lnTo>
                <a:close/>
                <a:moveTo>
                  <a:pt x="1185386" y="983930"/>
                </a:moveTo>
                <a:lnTo>
                  <a:pt x="1379601" y="983930"/>
                </a:lnTo>
                <a:lnTo>
                  <a:pt x="1379601" y="933828"/>
                </a:lnTo>
                <a:lnTo>
                  <a:pt x="1245203" y="933828"/>
                </a:lnTo>
                <a:lnTo>
                  <a:pt x="1245203" y="788953"/>
                </a:lnTo>
                <a:lnTo>
                  <a:pt x="1185386" y="788953"/>
                </a:lnTo>
                <a:lnTo>
                  <a:pt x="1185386" y="983930"/>
                </a:lnTo>
                <a:close/>
                <a:moveTo>
                  <a:pt x="682752" y="354804"/>
                </a:moveTo>
                <a:cubicBezTo>
                  <a:pt x="733615" y="384998"/>
                  <a:pt x="775525" y="390808"/>
                  <a:pt x="776383" y="368329"/>
                </a:cubicBezTo>
                <a:cubicBezTo>
                  <a:pt x="777240" y="346517"/>
                  <a:pt x="738854" y="306226"/>
                  <a:pt x="690658" y="277651"/>
                </a:cubicBezTo>
                <a:cubicBezTo>
                  <a:pt x="642556" y="249076"/>
                  <a:pt x="600742" y="241837"/>
                  <a:pt x="597217" y="262030"/>
                </a:cubicBezTo>
                <a:cubicBezTo>
                  <a:pt x="593788" y="282795"/>
                  <a:pt x="631984" y="324609"/>
                  <a:pt x="682752" y="354804"/>
                </a:cubicBezTo>
                <a:close/>
                <a:moveTo>
                  <a:pt x="434911" y="320990"/>
                </a:moveTo>
                <a:cubicBezTo>
                  <a:pt x="489394" y="353375"/>
                  <a:pt x="537496" y="359947"/>
                  <a:pt x="542258" y="336420"/>
                </a:cubicBezTo>
                <a:cubicBezTo>
                  <a:pt x="546830" y="313655"/>
                  <a:pt x="508825" y="270984"/>
                  <a:pt x="457390" y="240408"/>
                </a:cubicBezTo>
                <a:cubicBezTo>
                  <a:pt x="406051" y="209928"/>
                  <a:pt x="358330" y="201642"/>
                  <a:pt x="350710" y="222692"/>
                </a:cubicBezTo>
                <a:cubicBezTo>
                  <a:pt x="342805" y="244314"/>
                  <a:pt x="380428" y="288605"/>
                  <a:pt x="434911" y="320990"/>
                </a:cubicBezTo>
                <a:close/>
                <a:moveTo>
                  <a:pt x="671798" y="461674"/>
                </a:moveTo>
                <a:cubicBezTo>
                  <a:pt x="726376" y="494059"/>
                  <a:pt x="771430" y="498822"/>
                  <a:pt x="772477" y="473104"/>
                </a:cubicBezTo>
                <a:cubicBezTo>
                  <a:pt x="773430" y="448149"/>
                  <a:pt x="732472" y="403667"/>
                  <a:pt x="680942" y="373187"/>
                </a:cubicBezTo>
                <a:cubicBezTo>
                  <a:pt x="629507" y="342612"/>
                  <a:pt x="584644" y="336135"/>
                  <a:pt x="580644" y="359280"/>
                </a:cubicBezTo>
                <a:cubicBezTo>
                  <a:pt x="576453" y="383093"/>
                  <a:pt x="617220" y="429289"/>
                  <a:pt x="671798" y="461674"/>
                </a:cubicBezTo>
                <a:close/>
                <a:moveTo>
                  <a:pt x="148304" y="281842"/>
                </a:moveTo>
                <a:cubicBezTo>
                  <a:pt x="206978" y="316704"/>
                  <a:pt x="262795" y="324324"/>
                  <a:pt x="272605" y="299654"/>
                </a:cubicBezTo>
                <a:cubicBezTo>
                  <a:pt x="282130" y="275841"/>
                  <a:pt x="244888" y="230502"/>
                  <a:pt x="189738" y="197736"/>
                </a:cubicBezTo>
                <a:cubicBezTo>
                  <a:pt x="134588" y="164970"/>
                  <a:pt x="79819" y="155541"/>
                  <a:pt x="66770" y="177353"/>
                </a:cubicBezTo>
                <a:cubicBezTo>
                  <a:pt x="53435" y="199927"/>
                  <a:pt x="89725" y="246981"/>
                  <a:pt x="148304" y="281842"/>
                </a:cubicBezTo>
                <a:close/>
                <a:moveTo>
                  <a:pt x="403479" y="433480"/>
                </a:moveTo>
                <a:cubicBezTo>
                  <a:pt x="462248" y="468437"/>
                  <a:pt x="514540" y="473961"/>
                  <a:pt x="520065" y="446625"/>
                </a:cubicBezTo>
                <a:cubicBezTo>
                  <a:pt x="525399" y="420240"/>
                  <a:pt x="484822" y="372996"/>
                  <a:pt x="429577" y="340135"/>
                </a:cubicBezTo>
                <a:cubicBezTo>
                  <a:pt x="374428" y="307369"/>
                  <a:pt x="322707" y="299844"/>
                  <a:pt x="313944" y="324133"/>
                </a:cubicBezTo>
                <a:cubicBezTo>
                  <a:pt x="304705" y="349279"/>
                  <a:pt x="344710" y="398619"/>
                  <a:pt x="403479" y="433480"/>
                </a:cubicBezTo>
                <a:close/>
                <a:moveTo>
                  <a:pt x="658939" y="585404"/>
                </a:moveTo>
                <a:cubicBezTo>
                  <a:pt x="717804" y="620361"/>
                  <a:pt x="766477" y="623790"/>
                  <a:pt x="767619" y="593881"/>
                </a:cubicBezTo>
                <a:cubicBezTo>
                  <a:pt x="768763" y="565020"/>
                  <a:pt x="724757" y="515681"/>
                  <a:pt x="669512" y="482820"/>
                </a:cubicBezTo>
                <a:cubicBezTo>
                  <a:pt x="614267" y="449958"/>
                  <a:pt x="565785" y="444434"/>
                  <a:pt x="561213" y="471199"/>
                </a:cubicBezTo>
                <a:cubicBezTo>
                  <a:pt x="556450" y="498917"/>
                  <a:pt x="600170" y="550447"/>
                  <a:pt x="658939" y="585404"/>
                </a:cubicBezTo>
                <a:close/>
                <a:moveTo>
                  <a:pt x="89725" y="400619"/>
                </a:moveTo>
                <a:cubicBezTo>
                  <a:pt x="153352" y="438528"/>
                  <a:pt x="214693" y="444910"/>
                  <a:pt x="226314" y="415954"/>
                </a:cubicBezTo>
                <a:cubicBezTo>
                  <a:pt x="237458" y="388046"/>
                  <a:pt x="197929" y="337468"/>
                  <a:pt x="138398" y="302035"/>
                </a:cubicBezTo>
                <a:cubicBezTo>
                  <a:pt x="78867" y="266697"/>
                  <a:pt x="18764" y="257934"/>
                  <a:pt x="3524" y="283461"/>
                </a:cubicBezTo>
                <a:cubicBezTo>
                  <a:pt x="-12192" y="309846"/>
                  <a:pt x="26098" y="362709"/>
                  <a:pt x="89725" y="400619"/>
                </a:cubicBezTo>
                <a:close/>
                <a:moveTo>
                  <a:pt x="366617" y="565306"/>
                </a:moveTo>
                <a:cubicBezTo>
                  <a:pt x="430435" y="603216"/>
                  <a:pt x="487585" y="607121"/>
                  <a:pt x="494062" y="575117"/>
                </a:cubicBezTo>
                <a:cubicBezTo>
                  <a:pt x="500253" y="544256"/>
                  <a:pt x="456819" y="491297"/>
                  <a:pt x="397192" y="455864"/>
                </a:cubicBezTo>
                <a:cubicBezTo>
                  <a:pt x="337566" y="420431"/>
                  <a:pt x="281178" y="413954"/>
                  <a:pt x="270891" y="442434"/>
                </a:cubicBezTo>
                <a:cubicBezTo>
                  <a:pt x="260223" y="471961"/>
                  <a:pt x="302895" y="527397"/>
                  <a:pt x="366617" y="565306"/>
                </a:cubicBezTo>
                <a:close/>
                <a:moveTo>
                  <a:pt x="643985" y="730374"/>
                </a:moveTo>
                <a:cubicBezTo>
                  <a:pt x="707898" y="768379"/>
                  <a:pt x="760857" y="769808"/>
                  <a:pt x="762190" y="734661"/>
                </a:cubicBezTo>
                <a:cubicBezTo>
                  <a:pt x="763524" y="700847"/>
                  <a:pt x="716089" y="645507"/>
                  <a:pt x="656368" y="610074"/>
                </a:cubicBezTo>
                <a:cubicBezTo>
                  <a:pt x="596646" y="574545"/>
                  <a:pt x="544068" y="570354"/>
                  <a:pt x="538639" y="601787"/>
                </a:cubicBezTo>
                <a:cubicBezTo>
                  <a:pt x="533114" y="634267"/>
                  <a:pt x="580168" y="692370"/>
                  <a:pt x="643985" y="730374"/>
                </a:cubicBezTo>
                <a:close/>
                <a:moveTo>
                  <a:pt x="251746" y="93438"/>
                </a:moveTo>
                <a:cubicBezTo>
                  <a:pt x="302419" y="123537"/>
                  <a:pt x="349758" y="132490"/>
                  <a:pt x="357092" y="113916"/>
                </a:cubicBezTo>
                <a:cubicBezTo>
                  <a:pt x="364236" y="95914"/>
                  <a:pt x="330994" y="58576"/>
                  <a:pt x="282892" y="30096"/>
                </a:cubicBezTo>
                <a:cubicBezTo>
                  <a:pt x="234886" y="1617"/>
                  <a:pt x="188214" y="-8575"/>
                  <a:pt x="178403" y="7903"/>
                </a:cubicBezTo>
                <a:cubicBezTo>
                  <a:pt x="168402" y="24858"/>
                  <a:pt x="201073" y="63339"/>
                  <a:pt x="251746" y="93438"/>
                </a:cubicBezTo>
                <a:close/>
                <a:moveTo>
                  <a:pt x="472249" y="224311"/>
                </a:moveTo>
                <a:cubicBezTo>
                  <a:pt x="523018" y="254410"/>
                  <a:pt x="567690" y="261840"/>
                  <a:pt x="571786" y="241361"/>
                </a:cubicBezTo>
                <a:cubicBezTo>
                  <a:pt x="575786" y="221454"/>
                  <a:pt x="539972" y="182687"/>
                  <a:pt x="491871" y="154112"/>
                </a:cubicBezTo>
                <a:cubicBezTo>
                  <a:pt x="443770" y="125537"/>
                  <a:pt x="399574" y="116869"/>
                  <a:pt x="392906" y="135252"/>
                </a:cubicBezTo>
                <a:cubicBezTo>
                  <a:pt x="386048" y="154017"/>
                  <a:pt x="421481" y="194212"/>
                  <a:pt x="472249" y="224311"/>
                </a:cubicBezTo>
                <a:close/>
                <a:moveTo>
                  <a:pt x="208502" y="181068"/>
                </a:moveTo>
                <a:cubicBezTo>
                  <a:pt x="262890" y="213357"/>
                  <a:pt x="314039" y="221835"/>
                  <a:pt x="322612" y="200499"/>
                </a:cubicBezTo>
                <a:cubicBezTo>
                  <a:pt x="330803" y="179925"/>
                  <a:pt x="295656" y="138967"/>
                  <a:pt x="244316" y="108487"/>
                </a:cubicBezTo>
                <a:cubicBezTo>
                  <a:pt x="192976" y="78007"/>
                  <a:pt x="142589" y="68101"/>
                  <a:pt x="131350" y="86961"/>
                </a:cubicBezTo>
                <a:cubicBezTo>
                  <a:pt x="119729" y="106392"/>
                  <a:pt x="154210" y="148778"/>
                  <a:pt x="208502" y="181068"/>
                </a:cubicBezTo>
                <a:close/>
                <a:moveTo>
                  <a:pt x="1384554" y="789334"/>
                </a:moveTo>
                <a:lnTo>
                  <a:pt x="1424178" y="789334"/>
                </a:lnTo>
                <a:lnTo>
                  <a:pt x="1424178" y="796764"/>
                </a:lnTo>
                <a:lnTo>
                  <a:pt x="1408652" y="796764"/>
                </a:lnTo>
                <a:lnTo>
                  <a:pt x="1408652" y="838293"/>
                </a:lnTo>
                <a:lnTo>
                  <a:pt x="1400080" y="838293"/>
                </a:lnTo>
                <a:lnTo>
                  <a:pt x="1400080" y="796764"/>
                </a:lnTo>
                <a:lnTo>
                  <a:pt x="1384554" y="796764"/>
                </a:lnTo>
                <a:lnTo>
                  <a:pt x="1384554" y="789334"/>
                </a:lnTo>
                <a:close/>
                <a:moveTo>
                  <a:pt x="1429702" y="789334"/>
                </a:moveTo>
                <a:lnTo>
                  <a:pt x="1441799" y="789334"/>
                </a:lnTo>
                <a:lnTo>
                  <a:pt x="1455325" y="827625"/>
                </a:lnTo>
                <a:lnTo>
                  <a:pt x="1455420" y="827625"/>
                </a:lnTo>
                <a:lnTo>
                  <a:pt x="1468564" y="789334"/>
                </a:lnTo>
                <a:lnTo>
                  <a:pt x="1480470" y="789334"/>
                </a:lnTo>
                <a:lnTo>
                  <a:pt x="1480470" y="838293"/>
                </a:lnTo>
                <a:lnTo>
                  <a:pt x="1472279" y="838293"/>
                </a:lnTo>
                <a:lnTo>
                  <a:pt x="1472279" y="800478"/>
                </a:lnTo>
                <a:lnTo>
                  <a:pt x="1472184" y="800478"/>
                </a:lnTo>
                <a:lnTo>
                  <a:pt x="1458658" y="838293"/>
                </a:lnTo>
                <a:lnTo>
                  <a:pt x="1451610" y="838293"/>
                </a:lnTo>
                <a:lnTo>
                  <a:pt x="1437989" y="800478"/>
                </a:lnTo>
                <a:lnTo>
                  <a:pt x="1437894" y="800478"/>
                </a:lnTo>
                <a:lnTo>
                  <a:pt x="1437894" y="838293"/>
                </a:lnTo>
                <a:lnTo>
                  <a:pt x="1429702" y="838293"/>
                </a:lnTo>
                <a:lnTo>
                  <a:pt x="1429702" y="789334"/>
                </a:lnTo>
                <a:close/>
              </a:path>
            </a:pathLst>
          </a:custGeom>
          <a:solidFill>
            <a:schemeClr val="accent1"/>
          </a:solidFill>
          <a:ln w="9525" cap="flat">
            <a:noFill/>
            <a:prstDash val="solid"/>
            <a:miter/>
          </a:ln>
        </p:spPr>
        <p:txBody>
          <a:bodyPr rtlCol="0" anchor="ctr"/>
          <a:lstStyle/>
          <a:p>
            <a:endParaRPr lang="en-US" sz="1800" dirty="0"/>
          </a:p>
        </p:txBody>
      </p:sp>
      <p:sp>
        <p:nvSpPr>
          <p:cNvPr id="17" name="pole tekstowe 3">
            <a:extLst>
              <a:ext uri="{FF2B5EF4-FFF2-40B4-BE49-F238E27FC236}">
                <a16:creationId xmlns:a16="http://schemas.microsoft.com/office/drawing/2014/main" id="{B5AB44D3-C443-4BD6-8E98-01EB31B87BC6}"/>
              </a:ext>
            </a:extLst>
          </p:cNvPr>
          <p:cNvSpPr txBox="1"/>
          <p:nvPr userDrawn="1"/>
        </p:nvSpPr>
        <p:spPr>
          <a:xfrm>
            <a:off x="1451293" y="6516406"/>
            <a:ext cx="2052639" cy="365125"/>
          </a:xfrm>
          <a:prstGeom prst="rect">
            <a:avLst/>
          </a:prstGeom>
          <a:noFill/>
        </p:spPr>
        <p:txBody>
          <a:bodyPr wrap="square" rtlCol="0">
            <a:noAutofit/>
          </a:bodyPr>
          <a:lstStyle/>
          <a:p>
            <a:pPr algn="l">
              <a:spcAft>
                <a:spcPts val="600"/>
              </a:spcAft>
              <a:buClr>
                <a:schemeClr val="accent1"/>
              </a:buClr>
            </a:pPr>
            <a:r>
              <a:rPr lang="en-US" sz="1200" dirty="0">
                <a:solidFill>
                  <a:schemeClr val="accent1"/>
                </a:solidFill>
                <a:effectLst/>
                <a:latin typeface="+mj-lt"/>
                <a:ea typeface="Calibri" panose="020F0502020204030204" pitchFamily="34" charset="0"/>
                <a:cs typeface="Times New Roman" panose="02020603050405020304" pitchFamily="18" charset="0"/>
              </a:rPr>
              <a:t>Analysis. Answers. Action </a:t>
            </a:r>
            <a:endParaRPr lang="en-US" sz="1400" dirty="0">
              <a:solidFill>
                <a:schemeClr val="accent1"/>
              </a:solidFill>
              <a:latin typeface="+mj-lt"/>
            </a:endParaRPr>
          </a:p>
        </p:txBody>
      </p:sp>
      <p:sp>
        <p:nvSpPr>
          <p:cNvPr id="18" name="pole tekstowe 4">
            <a:extLst>
              <a:ext uri="{FF2B5EF4-FFF2-40B4-BE49-F238E27FC236}">
                <a16:creationId xmlns:a16="http://schemas.microsoft.com/office/drawing/2014/main" id="{70105FE1-BE1F-47D9-9A0B-E03C45A1C51F}"/>
              </a:ext>
            </a:extLst>
          </p:cNvPr>
          <p:cNvSpPr txBox="1"/>
          <p:nvPr userDrawn="1"/>
        </p:nvSpPr>
        <p:spPr>
          <a:xfrm>
            <a:off x="9988549" y="6506590"/>
            <a:ext cx="1447800" cy="277812"/>
          </a:xfrm>
          <a:prstGeom prst="rect">
            <a:avLst/>
          </a:prstGeom>
          <a:noFill/>
        </p:spPr>
        <p:txBody>
          <a:bodyPr wrap="square" rIns="0" rtlCol="0" anchor="b">
            <a:noAutofit/>
          </a:bodyPr>
          <a:lstStyle/>
          <a:p>
            <a:pPr algn="r">
              <a:spcAft>
                <a:spcPts val="600"/>
              </a:spcAft>
              <a:buClr>
                <a:schemeClr val="accent1"/>
              </a:buClr>
            </a:pPr>
            <a:r>
              <a:rPr lang="en-US" sz="1300" dirty="0">
                <a:solidFill>
                  <a:schemeClr val="accent2"/>
                </a:solidFill>
                <a:latin typeface="+mj-lt"/>
              </a:rPr>
              <a:t>www.aphl.org</a:t>
            </a:r>
          </a:p>
        </p:txBody>
      </p:sp>
    </p:spTree>
    <p:extLst>
      <p:ext uri="{BB962C8B-B14F-4D97-AF65-F5344CB8AC3E}">
        <p14:creationId xmlns:p14="http://schemas.microsoft.com/office/powerpoint/2010/main" val="2430337621"/>
      </p:ext>
    </p:extLst>
  </p:cSld>
  <p:clrMap bg1="lt1" tx1="dk1" bg2="lt2" tx2="dk2" accent1="accent1" accent2="accent2" accent3="accent3" accent4="accent4" accent5="accent5" accent6="accent6" hlink="hlink" folHlink="folHlink"/>
  <p:sldLayoutIdLst>
    <p:sldLayoutId id="2147483671" r:id="rId1"/>
    <p:sldLayoutId id="2147483650" r:id="rId2"/>
    <p:sldLayoutId id="2147483672" r:id="rId3"/>
    <p:sldLayoutId id="2147483651" r:id="rId4"/>
    <p:sldLayoutId id="2147483652" r:id="rId5"/>
    <p:sldLayoutId id="2147483653" r:id="rId6"/>
    <p:sldLayoutId id="2147483674" r:id="rId7"/>
    <p:sldLayoutId id="2147483654" r:id="rId8"/>
    <p:sldLayoutId id="2147483660" r:id="rId9"/>
    <p:sldLayoutId id="2147483662" r:id="rId10"/>
    <p:sldLayoutId id="2147483669" r:id="rId11"/>
    <p:sldLayoutId id="2147483668" r:id="rId12"/>
    <p:sldLayoutId id="2147483663" r:id="rId13"/>
    <p:sldLayoutId id="2147483666" r:id="rId14"/>
    <p:sldLayoutId id="2147483661" r:id="rId15"/>
    <p:sldLayoutId id="2147483673" r:id="rId16"/>
    <p:sldLayoutId id="2147483670" r:id="rId17"/>
    <p:sldLayoutId id="2147483655" r:id="rId18"/>
  </p:sldLayoutIdLst>
  <p:hf hdr="0" ftr="0" dt="0"/>
  <p:txStyles>
    <p:titleStyle>
      <a:lvl1pPr algn="l" defTabSz="914377" rtl="0" eaLnBrk="1" latinLnBrk="0" hangingPunct="1">
        <a:lnSpc>
          <a:spcPct val="90000"/>
        </a:lnSpc>
        <a:spcBef>
          <a:spcPct val="0"/>
        </a:spcBef>
        <a:buNone/>
        <a:defRPr sz="3600" kern="1200">
          <a:solidFill>
            <a:schemeClr val="accent1">
              <a:lumMod val="75000"/>
            </a:schemeClr>
          </a:solidFill>
          <a:latin typeface="+mj-lt"/>
          <a:ea typeface="+mj-ea"/>
          <a:cs typeface="+mj-cs"/>
        </a:defRPr>
      </a:lvl1pPr>
    </p:titleStyle>
    <p:bodyStyle>
      <a:lvl1pPr marL="228594" indent="-228594" algn="l" defTabSz="914377" rtl="0" eaLnBrk="1" latinLnBrk="0" hangingPunct="1">
        <a:lnSpc>
          <a:spcPct val="110000"/>
        </a:lnSpc>
        <a:spcBef>
          <a:spcPts val="1000"/>
        </a:spcBef>
        <a:spcAft>
          <a:spcPts val="600"/>
        </a:spcAft>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533387" indent="-228594" algn="l" defTabSz="914377" rtl="0" eaLnBrk="1" latinLnBrk="0" hangingPunct="1">
        <a:lnSpc>
          <a:spcPct val="110000"/>
        </a:lnSpc>
        <a:spcBef>
          <a:spcPts val="500"/>
        </a:spcBef>
        <a:spcAft>
          <a:spcPts val="600"/>
        </a:spcAft>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01677" indent="-228594" algn="l" defTabSz="914377" rtl="0" eaLnBrk="1" latinLnBrk="0" hangingPunct="1">
        <a:lnSpc>
          <a:spcPct val="110000"/>
        </a:lnSpc>
        <a:spcBef>
          <a:spcPts val="500"/>
        </a:spcBef>
        <a:spcAft>
          <a:spcPts val="600"/>
        </a:spcAft>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257269" indent="-228594" algn="l" defTabSz="914377" rtl="0" eaLnBrk="1" latinLnBrk="0" hangingPunct="1">
        <a:lnSpc>
          <a:spcPct val="110000"/>
        </a:lnSpc>
        <a:spcBef>
          <a:spcPts val="500"/>
        </a:spcBef>
        <a:spcAft>
          <a:spcPts val="600"/>
        </a:spcAft>
        <a:buClr>
          <a:schemeClr val="accent1"/>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612860" indent="-228594" algn="l" defTabSz="914377" rtl="0" eaLnBrk="1" latinLnBrk="0" hangingPunct="1">
        <a:lnSpc>
          <a:spcPct val="110000"/>
        </a:lnSpc>
        <a:spcBef>
          <a:spcPts val="500"/>
        </a:spcBef>
        <a:spcAft>
          <a:spcPts val="600"/>
        </a:spcAft>
        <a:buClr>
          <a:schemeClr val="accent1"/>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29">
          <p15:clr>
            <a:srgbClr val="F26B43"/>
          </p15:clr>
        </p15:guide>
        <p15:guide id="2" pos="439">
          <p15:clr>
            <a:srgbClr val="F26B43"/>
          </p15:clr>
        </p15:guide>
        <p15:guide id="3" pos="7243">
          <p15:clr>
            <a:srgbClr val="F26B43"/>
          </p15:clr>
        </p15:guide>
        <p15:guide id="4" orient="horz" pos="7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28974" y="5038445"/>
            <a:ext cx="5734050" cy="810712"/>
          </a:xfrm>
        </p:spPr>
        <p:txBody>
          <a:bodyPr>
            <a:normAutofit fontScale="92500" lnSpcReduction="10000"/>
          </a:bodyPr>
          <a:lstStyle/>
          <a:p>
            <a:pPr eaLnBrk="1" hangingPunct="1"/>
            <a:r>
              <a:rPr lang="en-US" altLang="en-US" dirty="0"/>
              <a:t>Name of Lab(s)</a:t>
            </a:r>
          </a:p>
          <a:p>
            <a:pPr eaLnBrk="1" hangingPunct="1"/>
            <a:r>
              <a:rPr lang="en-US" altLang="en-US" dirty="0"/>
              <a:t>Date</a:t>
            </a:r>
          </a:p>
        </p:txBody>
      </p:sp>
      <p:grpSp>
        <p:nvGrpSpPr>
          <p:cNvPr id="7" name="Group 6">
            <a:extLst>
              <a:ext uri="{FF2B5EF4-FFF2-40B4-BE49-F238E27FC236}">
                <a16:creationId xmlns:a16="http://schemas.microsoft.com/office/drawing/2014/main" id="{329D46FC-1BD4-AD0D-975F-A7DBF3068599}"/>
              </a:ext>
            </a:extLst>
          </p:cNvPr>
          <p:cNvGrpSpPr/>
          <p:nvPr/>
        </p:nvGrpSpPr>
        <p:grpSpPr>
          <a:xfrm>
            <a:off x="3887338" y="-1765581"/>
            <a:ext cx="4200556" cy="4200556"/>
            <a:chOff x="4010628" y="-1765581"/>
            <a:chExt cx="3997494" cy="3997494"/>
          </a:xfrm>
        </p:grpSpPr>
        <p:sp>
          <p:nvSpPr>
            <p:cNvPr id="2" name="Oval 1">
              <a:extLst>
                <a:ext uri="{FF2B5EF4-FFF2-40B4-BE49-F238E27FC236}">
                  <a16:creationId xmlns:a16="http://schemas.microsoft.com/office/drawing/2014/main" id="{16C8AC57-515A-72A7-CAA4-5035211E1044}"/>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4" name="Oval 3">
              <a:extLst>
                <a:ext uri="{FF2B5EF4-FFF2-40B4-BE49-F238E27FC236}">
                  <a16:creationId xmlns:a16="http://schemas.microsoft.com/office/drawing/2014/main" id="{7B10CB94-8808-C8A1-EA48-87BB47F42B25}"/>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5" name="Oval 4">
              <a:extLst>
                <a:ext uri="{FF2B5EF4-FFF2-40B4-BE49-F238E27FC236}">
                  <a16:creationId xmlns:a16="http://schemas.microsoft.com/office/drawing/2014/main" id="{F3BA94E9-BD3C-9354-6637-11F3027C75D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6" name="Oval 5">
              <a:extLst>
                <a:ext uri="{FF2B5EF4-FFF2-40B4-BE49-F238E27FC236}">
                  <a16:creationId xmlns:a16="http://schemas.microsoft.com/office/drawing/2014/main" id="{7A636E5D-4586-9676-67BB-E2904E06EDF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
        <p:nvSpPr>
          <p:cNvPr id="9" name="Title 8">
            <a:extLst>
              <a:ext uri="{FF2B5EF4-FFF2-40B4-BE49-F238E27FC236}">
                <a16:creationId xmlns:a16="http://schemas.microsoft.com/office/drawing/2014/main" id="{5ACA859F-5F5F-B8E2-B560-433A992FAA33}"/>
              </a:ext>
            </a:extLst>
          </p:cNvPr>
          <p:cNvSpPr>
            <a:spLocks noGrp="1"/>
          </p:cNvSpPr>
          <p:nvPr>
            <p:ph type="ctrTitle"/>
          </p:nvPr>
        </p:nvSpPr>
        <p:spPr>
          <a:xfrm>
            <a:off x="378915" y="2885193"/>
            <a:ext cx="11434169" cy="1588127"/>
          </a:xfrm>
          <a:noFill/>
        </p:spPr>
        <p:txBody>
          <a:bodyPr anchor="ctr" anchorCtr="0">
            <a:spAutoFit/>
          </a:bodyPr>
          <a:lstStyle/>
          <a:p>
            <a:r>
              <a:rPr lang="en-US" altLang="en-US" dirty="0">
                <a:solidFill>
                  <a:srgbClr val="E6E6E6"/>
                </a:solidFill>
                <a:effectLst>
                  <a:outerShdw blurRad="38100" dist="38100" dir="2700000" algn="tl">
                    <a:srgbClr val="000000">
                      <a:alpha val="43137"/>
                    </a:srgbClr>
                  </a:outerShdw>
                </a:effectLst>
              </a:rPr>
              <a:t>Continuity of Operations Plan (COOP) Tabletop Exercise</a:t>
            </a:r>
            <a:endParaRPr lang="en-US" dirty="0">
              <a:solidFill>
                <a:srgbClr val="E6E6E6"/>
              </a:solidFill>
            </a:endParaRPr>
          </a:p>
        </p:txBody>
      </p:sp>
    </p:spTree>
    <p:extLst>
      <p:ext uri="{BB962C8B-B14F-4D97-AF65-F5344CB8AC3E}">
        <p14:creationId xmlns:p14="http://schemas.microsoft.com/office/powerpoint/2010/main" val="3074840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Lab Breakout Rooms [Multiple Labs Only]</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4"/>
            <a:ext cx="8783321" cy="4890499"/>
          </a:xfrm>
        </p:spPr>
        <p:txBody>
          <a:bodyPr anchor="ctr">
            <a:normAutofit/>
          </a:bodyPr>
          <a:lstStyle/>
          <a:p>
            <a:r>
              <a:rPr lang="en-US" sz="3200" dirty="0">
                <a:latin typeface="+mj-lt"/>
              </a:rPr>
              <a:t>You will now be assigned to a breakout room with the other members of your lab to discuss this situation and response</a:t>
            </a:r>
          </a:p>
          <a:p>
            <a:r>
              <a:rPr lang="en-US" sz="3200" dirty="0">
                <a:latin typeface="+mj-lt"/>
              </a:rPr>
              <a:t>Each breakout room will have [#] facilitators</a:t>
            </a:r>
          </a:p>
          <a:p>
            <a:r>
              <a:rPr lang="en-US" sz="3200" dirty="0">
                <a:latin typeface="+mj-lt"/>
              </a:rPr>
              <a:t>The breakout room discussion will be [#] minutes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10</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2187653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686249" y="1747494"/>
            <a:ext cx="8783321" cy="4890499"/>
          </a:xfrm>
        </p:spPr>
        <p:txBody>
          <a:bodyPr anchor="ctr">
            <a:normAutofit/>
          </a:bodyPr>
          <a:lstStyle/>
          <a:p>
            <a:pPr eaLnBrk="1" hangingPunct="1"/>
            <a:r>
              <a:rPr lang="en-US" altLang="en-US" sz="3200" dirty="0">
                <a:latin typeface="+mj-lt"/>
              </a:rPr>
              <a:t>What actions need to be taken based on Situation Report #1?</a:t>
            </a:r>
          </a:p>
          <a:p>
            <a:pPr eaLnBrk="1" hangingPunct="1"/>
            <a:r>
              <a:rPr lang="en-US" altLang="en-US" sz="3200" dirty="0">
                <a:latin typeface="+mj-lt"/>
              </a:rPr>
              <a:t>What decisions do you need to make? Who makes these decisions?</a:t>
            </a:r>
          </a:p>
          <a:p>
            <a:pPr eaLnBrk="1" hangingPunct="1"/>
            <a:r>
              <a:rPr lang="en-US" altLang="en-US" sz="3200" dirty="0">
                <a:latin typeface="+mj-lt"/>
              </a:rPr>
              <a:t>Given the forecast, how will the storm likely impact lab operations?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11</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2176841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459346" y="294538"/>
            <a:ext cx="11273303"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#2: </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Winter Storm Warning turns into Blizzard Warning</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5424755" y="1672963"/>
            <a:ext cx="6279565" cy="4890499"/>
          </a:xfrm>
        </p:spPr>
        <p:txBody>
          <a:bodyPr anchor="ctr">
            <a:normAutofit fontScale="62500" lnSpcReduction="20000"/>
          </a:bodyPr>
          <a:lstStyle/>
          <a:p>
            <a:r>
              <a:rPr lang="en-US" sz="2800" dirty="0">
                <a:latin typeface="+mj-lt"/>
              </a:rPr>
              <a:t>The average temperature in your city in January has been 10º F (-12º C). Your city has had continuous snow cover since December 2. So far this winter, 135.2 inches of snow has fallen. The current snow depth is 30 inches. </a:t>
            </a:r>
          </a:p>
          <a:p>
            <a:r>
              <a:rPr lang="en-US" sz="2800" dirty="0">
                <a:latin typeface="+mj-lt"/>
              </a:rPr>
              <a:t>On a Tuesday in late January, an Arctic front sweeps across the [region].</a:t>
            </a:r>
          </a:p>
          <a:p>
            <a:r>
              <a:rPr lang="en-US" sz="2800" dirty="0">
                <a:latin typeface="+mj-lt"/>
              </a:rPr>
              <a:t>Between 6:00 and 7:00 am on Wednesday morning, a wall of snow accompanies the cold front's passage through your city, along with a major temperature drop. </a:t>
            </a:r>
          </a:p>
          <a:p>
            <a:r>
              <a:rPr lang="en-US" sz="2800" dirty="0">
                <a:latin typeface="+mj-lt"/>
              </a:rPr>
              <a:t>By Noon, the National Weather Service upgrades the winter storm warning to a Blizzard warning.</a:t>
            </a:r>
          </a:p>
          <a:p>
            <a:r>
              <a:rPr lang="en-US" sz="2800" dirty="0">
                <a:latin typeface="+mj-lt"/>
              </a:rPr>
              <a:t>Power in the laboratory has been flickering on and off.</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12</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Content Placeholder 12" descr="A picture containing outdoor, day&#10;&#10;Description automatically generated">
            <a:extLst>
              <a:ext uri="{FF2B5EF4-FFF2-40B4-BE49-F238E27FC236}">
                <a16:creationId xmlns:a16="http://schemas.microsoft.com/office/drawing/2014/main" id="{C17A3116-D2A5-CB28-322E-77000DCFB0B4}"/>
              </a:ext>
            </a:extLst>
          </p:cNvPr>
          <p:cNvPicPr>
            <a:picLocks noChangeAspect="1"/>
          </p:cNvPicPr>
          <p:nvPr/>
        </p:nvPicPr>
        <p:blipFill>
          <a:blip r:embed="rId3"/>
          <a:stretch>
            <a:fillRect/>
          </a:stretch>
        </p:blipFill>
        <p:spPr>
          <a:xfrm>
            <a:off x="2014361" y="1891970"/>
            <a:ext cx="3249242" cy="4332323"/>
          </a:xfrm>
          <a:prstGeom prst="rect">
            <a:avLst/>
          </a:prstGeom>
        </p:spPr>
      </p:pic>
    </p:spTree>
    <p:extLst>
      <p:ext uri="{BB962C8B-B14F-4D97-AF65-F5344CB8AC3E}">
        <p14:creationId xmlns:p14="http://schemas.microsoft.com/office/powerpoint/2010/main" val="2699514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426009" y="2012275"/>
            <a:ext cx="8783321" cy="3894793"/>
          </a:xfrm>
        </p:spPr>
        <p:txBody>
          <a:bodyPr anchor="ctr">
            <a:normAutofit/>
          </a:bodyPr>
          <a:lstStyle/>
          <a:p>
            <a:pPr eaLnBrk="1" hangingPunct="1"/>
            <a:r>
              <a:rPr lang="en-US" altLang="en-US" sz="3200" dirty="0">
                <a:latin typeface="+mj-lt"/>
              </a:rPr>
              <a:t>What actions need to be taken?</a:t>
            </a:r>
          </a:p>
          <a:p>
            <a:pPr eaLnBrk="1" hangingPunct="1"/>
            <a:r>
              <a:rPr lang="en-US" altLang="en-US" sz="3200" dirty="0">
                <a:latin typeface="+mj-lt"/>
              </a:rPr>
              <a:t>Does this new information change any of your previous decisions?</a:t>
            </a:r>
          </a:p>
          <a:p>
            <a:pPr eaLnBrk="1" hangingPunct="1"/>
            <a:r>
              <a:rPr lang="en-US" altLang="en-US" sz="3200" dirty="0">
                <a:latin typeface="+mj-lt"/>
              </a:rPr>
              <a:t>What decisions do you need to make? Who makes these decisions?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13</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702700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#3:</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It Hits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6"/>
            <a:ext cx="7274953" cy="4815966"/>
          </a:xfrm>
        </p:spPr>
        <p:txBody>
          <a:bodyPr anchor="ctr">
            <a:normAutofit fontScale="77500" lnSpcReduction="20000"/>
          </a:bodyPr>
          <a:lstStyle/>
          <a:p>
            <a:pPr eaLnBrk="1" hangingPunct="1"/>
            <a:r>
              <a:rPr lang="en-US" altLang="en-US" sz="2800" dirty="0">
                <a:latin typeface="+mj-lt"/>
              </a:rPr>
              <a:t>24 hours later, early Thursday morning, the blizzard hits your city. Within hours, the temperature drops from 26 to 0º F (-3 to -18º C). Drifts of over 2–3 ft develop as strong winds blow the new snow and snow that had previously accumulated.</a:t>
            </a:r>
          </a:p>
          <a:p>
            <a:pPr eaLnBrk="1" hangingPunct="1"/>
            <a:r>
              <a:rPr lang="en-US" altLang="en-US" sz="2800" dirty="0">
                <a:latin typeface="+mj-lt"/>
              </a:rPr>
              <a:t>The combination of snow fall and blowing snow causes extremely low visibility, making travel nearly impossible.</a:t>
            </a:r>
          </a:p>
          <a:p>
            <a:pPr eaLnBrk="1" hangingPunct="1"/>
            <a:r>
              <a:rPr lang="en-US" altLang="en-US" sz="2800" dirty="0">
                <a:latin typeface="+mj-lt"/>
              </a:rPr>
              <a:t>Buildings throughout the area, including your lab, are experiencing power outages. </a:t>
            </a:r>
          </a:p>
          <a:p>
            <a:pPr eaLnBrk="1" hangingPunct="1"/>
            <a:r>
              <a:rPr lang="en-US" altLang="en-US" sz="2800" dirty="0">
                <a:latin typeface="+mj-lt"/>
              </a:rPr>
              <a:t>Reports suggest that approximately one half to three quarters of lab personnel cannot report to work for at least 48 hours due to power outages at home, school closures, and impassable roads.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14</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Picture 11" descr="A picture containing snow, outdoor, sky, transport&#10;&#10;Description automatically generated">
            <a:extLst>
              <a:ext uri="{FF2B5EF4-FFF2-40B4-BE49-F238E27FC236}">
                <a16:creationId xmlns:a16="http://schemas.microsoft.com/office/drawing/2014/main" id="{431FECDF-37D0-6258-23A0-2627D69B4C56}"/>
              </a:ext>
            </a:extLst>
          </p:cNvPr>
          <p:cNvPicPr>
            <a:picLocks noChangeAspect="1"/>
          </p:cNvPicPr>
          <p:nvPr/>
        </p:nvPicPr>
        <p:blipFill>
          <a:blip r:embed="rId3"/>
          <a:stretch>
            <a:fillRect/>
          </a:stretch>
        </p:blipFill>
        <p:spPr>
          <a:xfrm>
            <a:off x="9710469" y="1885279"/>
            <a:ext cx="2222663" cy="1995713"/>
          </a:xfrm>
          <a:prstGeom prst="rect">
            <a:avLst/>
          </a:prstGeom>
        </p:spPr>
      </p:pic>
      <p:pic>
        <p:nvPicPr>
          <p:cNvPr id="14" name="Picture 13" descr="A foggy landscape with trees&#10;&#10;Description automatically generated with low confidence">
            <a:extLst>
              <a:ext uri="{FF2B5EF4-FFF2-40B4-BE49-F238E27FC236}">
                <a16:creationId xmlns:a16="http://schemas.microsoft.com/office/drawing/2014/main" id="{7DE01C6C-8A19-C6C7-7DB9-1D4FF856DD37}"/>
              </a:ext>
            </a:extLst>
          </p:cNvPr>
          <p:cNvPicPr>
            <a:picLocks noChangeAspect="1"/>
          </p:cNvPicPr>
          <p:nvPr/>
        </p:nvPicPr>
        <p:blipFill>
          <a:blip r:embed="rId4"/>
          <a:stretch>
            <a:fillRect/>
          </a:stretch>
        </p:blipFill>
        <p:spPr>
          <a:xfrm>
            <a:off x="9290759" y="4313020"/>
            <a:ext cx="2667001" cy="1778869"/>
          </a:xfrm>
          <a:prstGeom prst="rect">
            <a:avLst/>
          </a:prstGeom>
        </p:spPr>
      </p:pic>
    </p:spTree>
    <p:extLst>
      <p:ext uri="{BB962C8B-B14F-4D97-AF65-F5344CB8AC3E}">
        <p14:creationId xmlns:p14="http://schemas.microsoft.com/office/powerpoint/2010/main" val="2268535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583593" y="2062630"/>
            <a:ext cx="8783321" cy="4029896"/>
          </a:xfrm>
        </p:spPr>
        <p:txBody>
          <a:bodyPr anchor="ctr">
            <a:normAutofit/>
          </a:bodyPr>
          <a:lstStyle/>
          <a:p>
            <a:pPr eaLnBrk="1" hangingPunct="1"/>
            <a:r>
              <a:rPr lang="en-US" altLang="en-US" sz="3200" dirty="0">
                <a:latin typeface="+mj-lt"/>
              </a:rPr>
              <a:t>What actions need to be taken?</a:t>
            </a:r>
          </a:p>
          <a:p>
            <a:pPr eaLnBrk="1" hangingPunct="1"/>
            <a:r>
              <a:rPr lang="en-US" altLang="en-US" sz="3200" dirty="0">
                <a:latin typeface="+mj-lt"/>
              </a:rPr>
              <a:t>Does this new information change any of your previous decisions?</a:t>
            </a:r>
          </a:p>
          <a:p>
            <a:pPr eaLnBrk="1" hangingPunct="1"/>
            <a:r>
              <a:rPr lang="en-US" altLang="en-US" sz="3200" dirty="0">
                <a:latin typeface="+mj-lt"/>
              </a:rPr>
              <a:t>Does the reduced staffing impact your ability to conduct critical tests?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15</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1097661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Consortium Discussion [Multiple Labs Only]</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686249" y="1648773"/>
            <a:ext cx="8783321" cy="4890499"/>
          </a:xfrm>
        </p:spPr>
        <p:txBody>
          <a:bodyPr anchor="ctr">
            <a:normAutofit/>
          </a:bodyPr>
          <a:lstStyle/>
          <a:p>
            <a:pPr eaLnBrk="1" hangingPunct="1"/>
            <a:r>
              <a:rPr lang="en-US" altLang="en-US" sz="3200" dirty="0">
                <a:latin typeface="+mj-lt"/>
              </a:rPr>
              <a:t>What was your strategy to notify employees?</a:t>
            </a:r>
          </a:p>
          <a:p>
            <a:pPr eaLnBrk="1" hangingPunct="1"/>
            <a:r>
              <a:rPr lang="en-US" altLang="en-US" sz="3200" dirty="0">
                <a:latin typeface="+mj-lt"/>
              </a:rPr>
              <a:t>What essential and/or key lab activities and testing did you identify?</a:t>
            </a:r>
          </a:p>
          <a:p>
            <a:pPr eaLnBrk="1" hangingPunct="1"/>
            <a:r>
              <a:rPr lang="en-US" altLang="en-US" sz="3200" dirty="0">
                <a:latin typeface="+mj-lt"/>
              </a:rPr>
              <a:t>When and/or how did you formally implement the COOP?</a:t>
            </a:r>
          </a:p>
          <a:p>
            <a:pPr eaLnBrk="1" hangingPunct="1"/>
            <a:r>
              <a:rPr lang="en-US" altLang="en-US" sz="3200" dirty="0">
                <a:latin typeface="+mj-lt"/>
              </a:rPr>
              <a:t>What’s the role of your lab with your EOC?</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16</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732660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15 Minute Break</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813404" y="2428379"/>
            <a:ext cx="6565187" cy="3062586"/>
          </a:xfrm>
        </p:spPr>
        <p:txBody>
          <a:bodyPr anchor="ctr">
            <a:normAutofit/>
          </a:bodyPr>
          <a:lstStyle/>
          <a:p>
            <a:pPr marL="0" indent="0" algn="ctr" eaLnBrk="1" hangingPunct="1">
              <a:buNone/>
            </a:pPr>
            <a:r>
              <a:rPr lang="en-US" altLang="en-US" sz="4000" dirty="0">
                <a:latin typeface="+mj-lt"/>
              </a:rPr>
              <a:t>Be back at [</a:t>
            </a:r>
            <a:r>
              <a:rPr lang="en-US" altLang="en-US" sz="4000" dirty="0">
                <a:solidFill>
                  <a:srgbClr val="00A0AF"/>
                </a:solidFill>
                <a:latin typeface="+mj-lt"/>
              </a:rPr>
              <a:t>XX time</a:t>
            </a:r>
            <a:r>
              <a:rPr lang="en-US" altLang="en-US" sz="4000" dirty="0">
                <a:latin typeface="+mj-lt"/>
              </a:rPr>
              <a:t>]</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17</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4279096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#4:</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Heavy Snow and High Winds Continue</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155858" y="1926154"/>
            <a:ext cx="6299773" cy="4200555"/>
          </a:xfrm>
        </p:spPr>
        <p:txBody>
          <a:bodyPr anchor="ctr">
            <a:normAutofit fontScale="70000" lnSpcReduction="20000"/>
          </a:bodyPr>
          <a:lstStyle/>
          <a:p>
            <a:r>
              <a:rPr lang="en-US" sz="4400" dirty="0">
                <a:latin typeface="+mj-lt"/>
              </a:rPr>
              <a:t>It has been 12 hours since the blizzard began, and heavy snow and high winds continue. </a:t>
            </a:r>
          </a:p>
          <a:p>
            <a:r>
              <a:rPr lang="en-US" sz="4400" dirty="0">
                <a:latin typeface="+mj-lt"/>
              </a:rPr>
              <a:t>The conditions created are similar to that of the blizzard of 1978 and March 1993.</a:t>
            </a:r>
          </a:p>
          <a:p>
            <a:r>
              <a:rPr lang="en-US" sz="4400" dirty="0">
                <a:latin typeface="+mj-lt"/>
              </a:rPr>
              <a:t>Late Thursday night, an ice storm hits your lab.</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18</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Picture 11" descr="A picture containing outdoor, snow, sky&#10;&#10;Description automatically generated">
            <a:extLst>
              <a:ext uri="{FF2B5EF4-FFF2-40B4-BE49-F238E27FC236}">
                <a16:creationId xmlns:a16="http://schemas.microsoft.com/office/drawing/2014/main" id="{6260FADE-ADB4-5A73-FBE3-20AA0C883F81}"/>
              </a:ext>
            </a:extLst>
          </p:cNvPr>
          <p:cNvPicPr>
            <a:picLocks noChangeAspect="1"/>
          </p:cNvPicPr>
          <p:nvPr/>
        </p:nvPicPr>
        <p:blipFill rotWithShape="1">
          <a:blip r:embed="rId3"/>
          <a:srcRect l="25042" t="1" r="25975" b="31728"/>
          <a:stretch/>
        </p:blipFill>
        <p:spPr>
          <a:xfrm>
            <a:off x="9711798" y="4252343"/>
            <a:ext cx="2209800" cy="2312014"/>
          </a:xfrm>
          <a:prstGeom prst="rect">
            <a:avLst/>
          </a:prstGeom>
        </p:spPr>
      </p:pic>
      <p:pic>
        <p:nvPicPr>
          <p:cNvPr id="14" name="Picture 13" descr="A picture containing outdoor, snow, spring, day&#10;&#10;Description automatically generated">
            <a:extLst>
              <a:ext uri="{FF2B5EF4-FFF2-40B4-BE49-F238E27FC236}">
                <a16:creationId xmlns:a16="http://schemas.microsoft.com/office/drawing/2014/main" id="{63D63151-4D28-1672-3959-986389BBF33C}"/>
              </a:ext>
            </a:extLst>
          </p:cNvPr>
          <p:cNvPicPr>
            <a:picLocks noChangeAspect="1"/>
          </p:cNvPicPr>
          <p:nvPr/>
        </p:nvPicPr>
        <p:blipFill>
          <a:blip r:embed="rId4"/>
          <a:stretch>
            <a:fillRect/>
          </a:stretch>
        </p:blipFill>
        <p:spPr>
          <a:xfrm>
            <a:off x="8313205" y="1743591"/>
            <a:ext cx="2209800" cy="2946400"/>
          </a:xfrm>
          <a:prstGeom prst="rect">
            <a:avLst/>
          </a:prstGeom>
        </p:spPr>
      </p:pic>
    </p:spTree>
    <p:extLst>
      <p:ext uri="{BB962C8B-B14F-4D97-AF65-F5344CB8AC3E}">
        <p14:creationId xmlns:p14="http://schemas.microsoft.com/office/powerpoint/2010/main" val="1997807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155858" y="2141954"/>
            <a:ext cx="9453940" cy="3745137"/>
          </a:xfrm>
        </p:spPr>
        <p:txBody>
          <a:bodyPr anchor="ctr">
            <a:normAutofit/>
          </a:bodyPr>
          <a:lstStyle/>
          <a:p>
            <a:r>
              <a:rPr lang="en-US" sz="3200" dirty="0">
                <a:latin typeface="+mj-lt"/>
              </a:rPr>
              <a:t>What actions need to be taken based on Situation Report #4?</a:t>
            </a:r>
          </a:p>
          <a:p>
            <a:r>
              <a:rPr lang="en-US" sz="3200" dirty="0">
                <a:latin typeface="+mj-lt"/>
              </a:rPr>
              <a:t>What decisions do you need to make? Who makes these decisions?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19</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1243522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BD6C8A8-CCE8-AD47-CB00-114163C2E278}"/>
              </a:ext>
            </a:extLst>
          </p:cNvPr>
          <p:cNvSpPr>
            <a:spLocks noGrp="1"/>
          </p:cNvSpPr>
          <p:nvPr>
            <p:ph type="ctrTitle"/>
          </p:nvPr>
        </p:nvSpPr>
        <p:spPr>
          <a:xfrm>
            <a:off x="2148840" y="2720349"/>
            <a:ext cx="7894320" cy="2387600"/>
          </a:xfrm>
        </p:spPr>
        <p:txBody>
          <a:bodyPr>
            <a:normAutofit/>
          </a:bodyPr>
          <a:lstStyle/>
          <a:p>
            <a:r>
              <a:rPr lang="en-US" sz="2400" dirty="0">
                <a:solidFill>
                  <a:srgbClr val="B42E34"/>
                </a:solidFill>
              </a:rPr>
              <a:t>This presentation was developed by </a:t>
            </a:r>
            <a:r>
              <a:rPr lang="en-US" sz="2400" dirty="0">
                <a:solidFill>
                  <a:srgbClr val="00A0AF"/>
                </a:solidFill>
              </a:rPr>
              <a:t>APHL</a:t>
            </a:r>
            <a:r>
              <a:rPr lang="en-US" sz="2400" dirty="0">
                <a:solidFill>
                  <a:srgbClr val="B42E34"/>
                </a:solidFill>
              </a:rPr>
              <a:t> in collaboration with the </a:t>
            </a:r>
            <a:r>
              <a:rPr lang="en-US" sz="2400" dirty="0">
                <a:solidFill>
                  <a:srgbClr val="00A0AF"/>
                </a:solidFill>
              </a:rPr>
              <a:t>RAND Corporation </a:t>
            </a:r>
            <a:r>
              <a:rPr lang="en-US" sz="2400" dirty="0">
                <a:solidFill>
                  <a:srgbClr val="B42E34"/>
                </a:solidFill>
              </a:rPr>
              <a:t>to serve as a foundation for public health laboratories. The concepts and views detailed in this presentation are the those of the presenter, and don't necessarily represent the views of APHL.</a:t>
            </a:r>
          </a:p>
        </p:txBody>
      </p:sp>
      <p:sp>
        <p:nvSpPr>
          <p:cNvPr id="4" name="Slide Number Placeholder 3">
            <a:extLst>
              <a:ext uri="{FF2B5EF4-FFF2-40B4-BE49-F238E27FC236}">
                <a16:creationId xmlns:a16="http://schemas.microsoft.com/office/drawing/2014/main" id="{2FAC683C-68DB-2AC2-1AF1-48CAEAB0CB32}"/>
              </a:ext>
            </a:extLst>
          </p:cNvPr>
          <p:cNvSpPr>
            <a:spLocks noGrp="1"/>
          </p:cNvSpPr>
          <p:nvPr>
            <p:ph type="sldNum" sz="quarter" idx="4294967295"/>
          </p:nvPr>
        </p:nvSpPr>
        <p:spPr>
          <a:xfrm>
            <a:off x="11496675" y="6418263"/>
            <a:ext cx="695325" cy="365125"/>
          </a:xfrm>
        </p:spPr>
        <p:txBody>
          <a:bodyPr/>
          <a:lstStyle/>
          <a:p>
            <a:fld id="{FFA67747-A1D0-4850-AF9A-570B1A0E3F7F}" type="slidenum">
              <a:rPr lang="en-US" smtClean="0"/>
              <a:pPr/>
              <a:t>2</a:t>
            </a:fld>
            <a:endParaRPr lang="en-US" dirty="0"/>
          </a:p>
        </p:txBody>
      </p:sp>
    </p:spTree>
    <p:extLst>
      <p:ext uri="{BB962C8B-B14F-4D97-AF65-F5344CB8AC3E}">
        <p14:creationId xmlns:p14="http://schemas.microsoft.com/office/powerpoint/2010/main" val="1102840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fr-FR" altLang="en-US" sz="4400" dirty="0">
                <a:solidFill>
                  <a:schemeClr val="bg1"/>
                </a:solidFill>
                <a:effectLst>
                  <a:outerShdw blurRad="38100" dist="38100" dir="2700000" algn="tl">
                    <a:srgbClr val="000000">
                      <a:alpha val="43137"/>
                    </a:srgbClr>
                  </a:outerShdw>
                </a:effectLst>
              </a:rPr>
              <a:t>Situation Report #5:</a:t>
            </a:r>
            <a:br>
              <a:rPr lang="fr-FR" altLang="en-US" sz="4400" dirty="0">
                <a:solidFill>
                  <a:schemeClr val="bg1"/>
                </a:solidFill>
                <a:effectLst>
                  <a:outerShdw blurRad="38100" dist="38100" dir="2700000" algn="tl">
                    <a:srgbClr val="000000">
                      <a:alpha val="43137"/>
                    </a:srgbClr>
                  </a:outerShdw>
                </a:effectLst>
              </a:rPr>
            </a:br>
            <a:r>
              <a:rPr lang="fr-FR" altLang="en-US" sz="4400" dirty="0" err="1">
                <a:solidFill>
                  <a:schemeClr val="bg1"/>
                </a:solidFill>
                <a:effectLst>
                  <a:outerShdw blurRad="38100" dist="38100" dir="2700000" algn="tl">
                    <a:srgbClr val="000000">
                      <a:alpha val="43137"/>
                    </a:srgbClr>
                  </a:outerShdw>
                </a:effectLst>
              </a:rPr>
              <a:t>Lab</a:t>
            </a:r>
            <a:r>
              <a:rPr lang="fr-FR" altLang="en-US" sz="4400" dirty="0">
                <a:solidFill>
                  <a:schemeClr val="bg1"/>
                </a:solidFill>
                <a:effectLst>
                  <a:outerShdw blurRad="38100" dist="38100" dir="2700000" algn="tl">
                    <a:srgbClr val="000000">
                      <a:alpha val="43137"/>
                    </a:srgbClr>
                  </a:outerShdw>
                </a:effectLst>
              </a:rPr>
              <a:t> </a:t>
            </a:r>
            <a:r>
              <a:rPr lang="fr-FR" altLang="en-US" sz="4400" dirty="0" err="1">
                <a:solidFill>
                  <a:schemeClr val="bg1"/>
                </a:solidFill>
                <a:effectLst>
                  <a:outerShdw blurRad="38100" dist="38100" dir="2700000" algn="tl">
                    <a:srgbClr val="000000">
                      <a:alpha val="43137"/>
                    </a:srgbClr>
                  </a:outerShdw>
                </a:effectLst>
              </a:rPr>
              <a:t>Sustains</a:t>
            </a:r>
            <a:r>
              <a:rPr lang="fr-FR" altLang="en-US" sz="4400" dirty="0">
                <a:solidFill>
                  <a:schemeClr val="bg1"/>
                </a:solidFill>
                <a:effectLst>
                  <a:outerShdw blurRad="38100" dist="38100" dir="2700000" algn="tl">
                    <a:srgbClr val="000000">
                      <a:alpha val="43137"/>
                    </a:srgbClr>
                  </a:outerShdw>
                </a:effectLst>
              </a:rPr>
              <a:t> Damage</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155858" y="2141954"/>
            <a:ext cx="5374313" cy="3745137"/>
          </a:xfrm>
        </p:spPr>
        <p:txBody>
          <a:bodyPr anchor="ctr">
            <a:normAutofit fontScale="92500" lnSpcReduction="10000"/>
          </a:bodyPr>
          <a:lstStyle/>
          <a:p>
            <a:r>
              <a:rPr lang="en-US" sz="3200" dirty="0">
                <a:latin typeface="+mj-lt"/>
              </a:rPr>
              <a:t>Your inspection reveals that the lab has sustained significant damage</a:t>
            </a:r>
          </a:p>
          <a:p>
            <a:r>
              <a:rPr lang="en-US" sz="3200" dirty="0">
                <a:latin typeface="+mj-lt"/>
              </a:rPr>
              <a:t>Part of the roof has caved in. Snow and ice are inside the building. </a:t>
            </a:r>
          </a:p>
          <a:p>
            <a:r>
              <a:rPr lang="en-US" sz="3200" dirty="0">
                <a:latin typeface="+mj-lt"/>
              </a:rPr>
              <a:t>Water pipes have frozen. </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20</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Picture 11" descr="A picture containing outdoor, snow, sky&#10;&#10;Description automatically generated">
            <a:extLst>
              <a:ext uri="{FF2B5EF4-FFF2-40B4-BE49-F238E27FC236}">
                <a16:creationId xmlns:a16="http://schemas.microsoft.com/office/drawing/2014/main" id="{3B347832-6496-E66D-52AE-4EF3857D7F22}"/>
              </a:ext>
            </a:extLst>
          </p:cNvPr>
          <p:cNvPicPr>
            <a:picLocks noChangeAspect="1"/>
          </p:cNvPicPr>
          <p:nvPr/>
        </p:nvPicPr>
        <p:blipFill rotWithShape="1">
          <a:blip r:embed="rId3"/>
          <a:srcRect l="25042" t="1" r="25975" b="31728"/>
          <a:stretch/>
        </p:blipFill>
        <p:spPr>
          <a:xfrm>
            <a:off x="9495097" y="4014522"/>
            <a:ext cx="2209800" cy="2312014"/>
          </a:xfrm>
          <a:prstGeom prst="rect">
            <a:avLst/>
          </a:prstGeom>
        </p:spPr>
      </p:pic>
      <p:pic>
        <p:nvPicPr>
          <p:cNvPr id="14" name="Picture 13" descr="A picture containing outdoor, snow, spring, day&#10;&#10;Description automatically generated">
            <a:extLst>
              <a:ext uri="{FF2B5EF4-FFF2-40B4-BE49-F238E27FC236}">
                <a16:creationId xmlns:a16="http://schemas.microsoft.com/office/drawing/2014/main" id="{C6B86D7E-4D41-4C33-C281-42AB57BA454F}"/>
              </a:ext>
            </a:extLst>
          </p:cNvPr>
          <p:cNvPicPr>
            <a:picLocks noChangeAspect="1"/>
          </p:cNvPicPr>
          <p:nvPr/>
        </p:nvPicPr>
        <p:blipFill>
          <a:blip r:embed="rId4"/>
          <a:stretch>
            <a:fillRect/>
          </a:stretch>
        </p:blipFill>
        <p:spPr>
          <a:xfrm>
            <a:off x="7530171" y="1837681"/>
            <a:ext cx="2027867" cy="2703823"/>
          </a:xfrm>
          <a:prstGeom prst="rect">
            <a:avLst/>
          </a:prstGeom>
        </p:spPr>
      </p:pic>
    </p:spTree>
    <p:extLst>
      <p:ext uri="{BB962C8B-B14F-4D97-AF65-F5344CB8AC3E}">
        <p14:creationId xmlns:p14="http://schemas.microsoft.com/office/powerpoint/2010/main" val="427875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155858" y="2141954"/>
            <a:ext cx="9453940" cy="3745137"/>
          </a:xfrm>
        </p:spPr>
        <p:txBody>
          <a:bodyPr anchor="ctr">
            <a:normAutofit/>
          </a:bodyPr>
          <a:lstStyle/>
          <a:p>
            <a:pPr marL="457200" indent="-457200" eaLnBrk="1" hangingPunct="1">
              <a:buFont typeface="Arial" panose="020B0604020202020204" pitchFamily="34" charset="0"/>
              <a:buChar char="•"/>
            </a:pPr>
            <a:r>
              <a:rPr lang="en-US" altLang="en-US" sz="3200" dirty="0">
                <a:latin typeface="+mj-lt"/>
              </a:rPr>
              <a:t>What actions need to be taken based on Situation Report #5?</a:t>
            </a:r>
          </a:p>
          <a:p>
            <a:pPr marL="457200" indent="-457200" eaLnBrk="1" hangingPunct="1">
              <a:buFont typeface="Arial" panose="020B0604020202020204" pitchFamily="34" charset="0"/>
              <a:buChar char="•"/>
            </a:pPr>
            <a:r>
              <a:rPr lang="en-US" altLang="en-US" sz="3200" dirty="0">
                <a:latin typeface="+mj-lt"/>
              </a:rPr>
              <a:t>What decisions do you need to make? Who makes these decisions?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21</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948234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Discussion:</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Alternative Facilities/Relocation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155857" y="1891970"/>
            <a:ext cx="9825935" cy="4671492"/>
          </a:xfrm>
        </p:spPr>
        <p:txBody>
          <a:bodyPr anchor="ctr">
            <a:normAutofit fontScale="92500" lnSpcReduction="20000"/>
          </a:bodyPr>
          <a:lstStyle/>
          <a:p>
            <a:pPr marL="457200" indent="-457200" eaLnBrk="1" hangingPunct="1">
              <a:buFont typeface="Arial" panose="020B0604020202020204" pitchFamily="34" charset="0"/>
              <a:buChar char="•"/>
            </a:pPr>
            <a:r>
              <a:rPr lang="en-US" altLang="en-US" sz="3200" dirty="0">
                <a:latin typeface="+mj-lt"/>
              </a:rPr>
              <a:t>What arrangements are in place for transferring testing responsibilities to other facilities? </a:t>
            </a:r>
          </a:p>
          <a:p>
            <a:pPr lvl="2">
              <a:buFont typeface="Courier New" panose="02070309020205020404" pitchFamily="49" charset="0"/>
              <a:buChar char="o"/>
            </a:pPr>
            <a:r>
              <a:rPr lang="en-US" altLang="en-US" sz="2600" dirty="0">
                <a:latin typeface="+mj-lt"/>
              </a:rPr>
              <a:t>Does the lab have an MOU or MOA with another lab to cover essential tests and activities?</a:t>
            </a:r>
          </a:p>
          <a:p>
            <a:pPr lvl="2">
              <a:buFont typeface="Courier New" panose="02070309020205020404" pitchFamily="49" charset="0"/>
              <a:buChar char="o"/>
            </a:pPr>
            <a:r>
              <a:rPr lang="en-US" altLang="en-US" sz="2600" dirty="0">
                <a:latin typeface="+mj-lt"/>
              </a:rPr>
              <a:t>What are the financial arrangements?</a:t>
            </a:r>
          </a:p>
          <a:p>
            <a:pPr marL="457200" indent="-457200" eaLnBrk="1" hangingPunct="1">
              <a:buFont typeface="Arial" panose="020B0604020202020204" pitchFamily="34" charset="0"/>
              <a:buChar char="•"/>
            </a:pPr>
            <a:r>
              <a:rPr lang="en-US" altLang="en-US" sz="3200" dirty="0">
                <a:latin typeface="+mj-lt"/>
              </a:rPr>
              <a:t>Do laboratory staff, equipment, and essential activities need to be relocated to another facility?</a:t>
            </a:r>
          </a:p>
          <a:p>
            <a:pPr lvl="2">
              <a:buFont typeface="Courier New" panose="02070309020205020404" pitchFamily="49" charset="0"/>
              <a:buChar char="o"/>
            </a:pPr>
            <a:r>
              <a:rPr lang="en-US" altLang="en-US" sz="2600" dirty="0">
                <a:latin typeface="+mj-lt"/>
              </a:rPr>
              <a:t>What are the logistical considerations?</a:t>
            </a:r>
          </a:p>
          <a:p>
            <a:pPr lvl="2">
              <a:buFont typeface="Courier New" panose="02070309020205020404" pitchFamily="49" charset="0"/>
              <a:buChar char="o"/>
            </a:pPr>
            <a:r>
              <a:rPr lang="en-US" altLang="en-US" sz="2600" dirty="0">
                <a:latin typeface="+mj-lt"/>
              </a:rPr>
              <a:t>Are there any legal barriers to relocating essential tests and activities to another lab?</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22</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131454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 6:</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Widespread Damage</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248284" y="2259213"/>
            <a:ext cx="9453940" cy="3518177"/>
          </a:xfrm>
        </p:spPr>
        <p:txBody>
          <a:bodyPr anchor="ctr">
            <a:normAutofit/>
          </a:bodyPr>
          <a:lstStyle/>
          <a:p>
            <a:pPr marL="0" indent="0" eaLnBrk="1" hangingPunct="1">
              <a:buNone/>
            </a:pPr>
            <a:r>
              <a:rPr lang="en-US" altLang="en-US" sz="3200" dirty="0">
                <a:latin typeface="+mj-lt"/>
              </a:rPr>
              <a:t>The lab(s) that you had planned to transfer testing to when your lab was hit by the blizzard was/were also hit by the blizzard and is/are now unable to operate. </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23</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7346583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Discussion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248284" y="2259213"/>
            <a:ext cx="9691468" cy="3518177"/>
          </a:xfrm>
        </p:spPr>
        <p:txBody>
          <a:bodyPr anchor="ctr">
            <a:normAutofit fontScale="92500"/>
          </a:bodyPr>
          <a:lstStyle/>
          <a:p>
            <a:r>
              <a:rPr lang="en-US" altLang="en-US" sz="3200" dirty="0">
                <a:latin typeface="+mj-lt"/>
              </a:rPr>
              <a:t>Do you have agreements in place for transferring testing responsibilities to an additional back-up lab or labs?</a:t>
            </a:r>
          </a:p>
          <a:p>
            <a:r>
              <a:rPr lang="en-US" altLang="en-US" sz="3200" dirty="0">
                <a:latin typeface="+mj-lt"/>
              </a:rPr>
              <a:t>What are the legal, logistical, and financial considerations?</a:t>
            </a:r>
          </a:p>
          <a:p>
            <a:r>
              <a:rPr lang="en-US" altLang="en-US" sz="3200" dirty="0">
                <a:latin typeface="+mj-lt"/>
              </a:rPr>
              <a:t>What other decisions do you need to make? Who makes these decisions?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24</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1475633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#7:</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Restoration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248284" y="1885279"/>
            <a:ext cx="5765559" cy="4678183"/>
          </a:xfrm>
        </p:spPr>
        <p:txBody>
          <a:bodyPr anchor="ctr">
            <a:normAutofit/>
          </a:bodyPr>
          <a:lstStyle/>
          <a:p>
            <a:r>
              <a:rPr lang="en-US" altLang="en-US" sz="3200" dirty="0">
                <a:latin typeface="+mj-lt"/>
              </a:rPr>
              <a:t>It is now early March, over one month since the blizzard.</a:t>
            </a:r>
          </a:p>
          <a:p>
            <a:r>
              <a:rPr lang="en-US" altLang="en-US" sz="3200" dirty="0">
                <a:latin typeface="+mj-lt"/>
              </a:rPr>
              <a:t>Power has been restored. The roof has been repaired, and the laboratory building deemed safe to reenter. </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25</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Picture 11" descr="Image of utility worker on top of a building.">
            <a:extLst>
              <a:ext uri="{FF2B5EF4-FFF2-40B4-BE49-F238E27FC236}">
                <a16:creationId xmlns:a16="http://schemas.microsoft.com/office/drawing/2014/main" id="{FDB80E76-F3DB-4C71-49F2-83D6C060E61F}"/>
              </a:ext>
            </a:extLst>
          </p:cNvPr>
          <p:cNvPicPr>
            <a:picLocks noChangeAspect="1"/>
          </p:cNvPicPr>
          <p:nvPr/>
        </p:nvPicPr>
        <p:blipFill>
          <a:blip r:embed="rId3"/>
          <a:stretch>
            <a:fillRect/>
          </a:stretch>
        </p:blipFill>
        <p:spPr>
          <a:xfrm>
            <a:off x="8404909" y="1770818"/>
            <a:ext cx="3048000" cy="2032000"/>
          </a:xfrm>
          <a:prstGeom prst="rect">
            <a:avLst/>
          </a:prstGeom>
        </p:spPr>
      </p:pic>
      <p:pic>
        <p:nvPicPr>
          <p:cNvPr id="14" name="Picture 13" descr="Buildings and cars in a downtown area.">
            <a:extLst>
              <a:ext uri="{FF2B5EF4-FFF2-40B4-BE49-F238E27FC236}">
                <a16:creationId xmlns:a16="http://schemas.microsoft.com/office/drawing/2014/main" id="{C2147CA3-F022-B574-64EC-137C67437171}"/>
              </a:ext>
            </a:extLst>
          </p:cNvPr>
          <p:cNvPicPr>
            <a:picLocks noChangeAspect="1"/>
          </p:cNvPicPr>
          <p:nvPr/>
        </p:nvPicPr>
        <p:blipFill>
          <a:blip r:embed="rId4"/>
          <a:stretch>
            <a:fillRect/>
          </a:stretch>
        </p:blipFill>
        <p:spPr>
          <a:xfrm>
            <a:off x="8023909" y="3988275"/>
            <a:ext cx="4021292" cy="2682956"/>
          </a:xfrm>
          <a:prstGeom prst="rect">
            <a:avLst/>
          </a:prstGeom>
        </p:spPr>
      </p:pic>
    </p:spTree>
    <p:extLst>
      <p:ext uri="{BB962C8B-B14F-4D97-AF65-F5344CB8AC3E}">
        <p14:creationId xmlns:p14="http://schemas.microsoft.com/office/powerpoint/2010/main" val="42284152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Discussion:</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Reconstitution</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916421" y="2259213"/>
            <a:ext cx="7747054" cy="3518177"/>
          </a:xfrm>
        </p:spPr>
        <p:txBody>
          <a:bodyPr anchor="ctr">
            <a:normAutofit/>
          </a:bodyPr>
          <a:lstStyle/>
          <a:p>
            <a:r>
              <a:rPr lang="en-US" altLang="en-US" sz="3200" dirty="0">
                <a:latin typeface="+mj-lt"/>
              </a:rPr>
              <a:t>When does reconstitution begin?</a:t>
            </a:r>
          </a:p>
          <a:p>
            <a:r>
              <a:rPr lang="en-US" altLang="en-US" sz="3200" dirty="0">
                <a:latin typeface="+mj-lt"/>
              </a:rPr>
              <a:t>What is involved with reconstitution?</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26</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845584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Consortium Discussion [Multiple Labs Only]</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248284" y="1756880"/>
            <a:ext cx="9453940" cy="4921321"/>
          </a:xfrm>
        </p:spPr>
        <p:txBody>
          <a:bodyPr anchor="ctr">
            <a:normAutofit fontScale="70000" lnSpcReduction="20000"/>
          </a:bodyPr>
          <a:lstStyle/>
          <a:p>
            <a:r>
              <a:rPr lang="en-US" altLang="en-US" sz="3200" dirty="0">
                <a:latin typeface="+mj-lt"/>
              </a:rPr>
              <a:t>When you realized your lab couldn’t perform newborn screening or other essential functions, who did you decide to send those responsibilities to? </a:t>
            </a:r>
          </a:p>
          <a:p>
            <a:r>
              <a:rPr lang="en-US" altLang="en-US" sz="3200" dirty="0">
                <a:latin typeface="+mj-lt"/>
              </a:rPr>
              <a:t>Do you have MOUs in place? What role does the consortia play in your COOP?</a:t>
            </a:r>
          </a:p>
          <a:p>
            <a:r>
              <a:rPr lang="en-US" altLang="en-US" sz="3200" dirty="0">
                <a:latin typeface="+mj-lt"/>
              </a:rPr>
              <a:t>What barriers did you discuss in terms of partner labs?</a:t>
            </a:r>
          </a:p>
          <a:p>
            <a:pPr lvl="2">
              <a:buFont typeface="Courier New" panose="02070309020205020404" pitchFamily="49" charset="0"/>
              <a:buChar char="o"/>
            </a:pPr>
            <a:r>
              <a:rPr lang="en-US" altLang="en-US" sz="2600" dirty="0">
                <a:latin typeface="+mj-lt"/>
              </a:rPr>
              <a:t>Legal</a:t>
            </a:r>
          </a:p>
          <a:p>
            <a:pPr lvl="2">
              <a:buFont typeface="Courier New" panose="02070309020205020404" pitchFamily="49" charset="0"/>
              <a:buChar char="o"/>
            </a:pPr>
            <a:r>
              <a:rPr lang="en-US" altLang="en-US" sz="2600" dirty="0">
                <a:latin typeface="+mj-lt"/>
              </a:rPr>
              <a:t>Logistical (including results reporting)</a:t>
            </a:r>
          </a:p>
          <a:p>
            <a:pPr lvl="2">
              <a:buFont typeface="Courier New" panose="02070309020205020404" pitchFamily="49" charset="0"/>
              <a:buChar char="o"/>
            </a:pPr>
            <a:r>
              <a:rPr lang="en-US" altLang="en-US" sz="2600" dirty="0">
                <a:latin typeface="+mj-lt"/>
              </a:rPr>
              <a:t>Personnel</a:t>
            </a:r>
          </a:p>
          <a:p>
            <a:pPr lvl="2">
              <a:buFont typeface="Courier New" panose="02070309020205020404" pitchFamily="49" charset="0"/>
              <a:buChar char="o"/>
            </a:pPr>
            <a:r>
              <a:rPr lang="en-US" altLang="en-US" sz="2600" dirty="0">
                <a:latin typeface="+mj-lt"/>
              </a:rPr>
              <a:t>Financial</a:t>
            </a:r>
          </a:p>
          <a:p>
            <a:r>
              <a:rPr lang="en-US" altLang="en-US" sz="3200" dirty="0">
                <a:latin typeface="+mj-lt"/>
              </a:rPr>
              <a:t>How did you contact other labs?</a:t>
            </a:r>
          </a:p>
          <a:p>
            <a:r>
              <a:rPr lang="en-US" altLang="en-US" sz="3200" dirty="0">
                <a:latin typeface="+mj-lt"/>
              </a:rPr>
              <a:t>What arrangements were made prior to the event? Have those arrangements ever been implemented or tested before?</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27</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4052418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Final Discussion Questions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248284" y="2259213"/>
            <a:ext cx="9453940" cy="3518177"/>
          </a:xfrm>
        </p:spPr>
        <p:txBody>
          <a:bodyPr anchor="ctr">
            <a:normAutofit/>
          </a:bodyPr>
          <a:lstStyle/>
          <a:p>
            <a:pPr marL="0" indent="0">
              <a:buNone/>
            </a:pPr>
            <a:r>
              <a:rPr lang="en-US" altLang="en-US" sz="4000" dirty="0">
                <a:latin typeface="+mj-lt"/>
              </a:rPr>
              <a:t>How might your lab engage private-sector or academic partnerships in one of these scenarios? </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28</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2045341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Exercise Assessment</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454287" y="2259213"/>
            <a:ext cx="9250033" cy="3518177"/>
          </a:xfrm>
        </p:spPr>
        <p:txBody>
          <a:bodyPr anchor="ctr">
            <a:normAutofit/>
          </a:bodyPr>
          <a:lstStyle/>
          <a:p>
            <a:r>
              <a:rPr lang="en-US" altLang="en-US" sz="3200" dirty="0">
                <a:latin typeface="+mj-lt"/>
              </a:rPr>
              <a:t>Thank you for participating in this exercise. Please take a short survey to give your feedback: [</a:t>
            </a:r>
            <a:r>
              <a:rPr lang="en-US" altLang="en-US" sz="3200" dirty="0">
                <a:solidFill>
                  <a:srgbClr val="00A0AF"/>
                </a:solidFill>
                <a:latin typeface="+mj-lt"/>
              </a:rPr>
              <a:t>Insert survey link if this is desired</a:t>
            </a:r>
            <a:r>
              <a:rPr lang="en-US" altLang="en-US" sz="3200" dirty="0">
                <a:latin typeface="+mj-lt"/>
              </a:rPr>
              <a:t>]</a:t>
            </a:r>
          </a:p>
          <a:p>
            <a:r>
              <a:rPr lang="en-US" altLang="en-US" sz="3200" dirty="0">
                <a:latin typeface="+mj-lt"/>
              </a:rPr>
              <a:t>The link will be posted in the chat.</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29</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4091847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Welcome (One Lab)</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1850975" y="2058298"/>
            <a:ext cx="9724031" cy="4234400"/>
          </a:xfrm>
        </p:spPr>
        <p:txBody>
          <a:bodyPr anchor="ctr">
            <a:normAutofit/>
          </a:bodyPr>
          <a:lstStyle/>
          <a:p>
            <a:pPr marL="0" indent="0" eaLnBrk="1" hangingPunct="1">
              <a:lnSpc>
                <a:spcPct val="90000"/>
              </a:lnSpc>
              <a:buClr>
                <a:srgbClr val="000000"/>
              </a:buClr>
              <a:buNone/>
            </a:pPr>
            <a:r>
              <a:rPr lang="en-US" altLang="en-US" sz="2800" b="1" dirty="0">
                <a:solidFill>
                  <a:srgbClr val="B42E34"/>
                </a:solidFill>
                <a:latin typeface="+mj-lt"/>
              </a:rPr>
              <a:t>Introductions</a:t>
            </a:r>
          </a:p>
          <a:p>
            <a:pPr marL="0" indent="0" eaLnBrk="1" hangingPunct="1">
              <a:lnSpc>
                <a:spcPct val="90000"/>
              </a:lnSpc>
              <a:buClr>
                <a:srgbClr val="000000"/>
              </a:buClr>
              <a:buNone/>
            </a:pPr>
            <a:r>
              <a:rPr lang="en-US" altLang="en-US" sz="2800" b="1" dirty="0">
                <a:solidFill>
                  <a:srgbClr val="B42E34"/>
                </a:solidFill>
                <a:latin typeface="+mj-lt"/>
              </a:rPr>
              <a:t>Exercise Structure</a:t>
            </a:r>
          </a:p>
          <a:p>
            <a:pPr lvl="1" eaLnBrk="1" hangingPunct="1">
              <a:lnSpc>
                <a:spcPct val="90000"/>
              </a:lnSpc>
            </a:pPr>
            <a:r>
              <a:rPr lang="en-US" altLang="en-US" sz="2400" dirty="0">
                <a:latin typeface="+mj-lt"/>
              </a:rPr>
              <a:t>We will begin with a situation briefing and then answer a list of questions for discussion </a:t>
            </a:r>
          </a:p>
          <a:p>
            <a:pPr lvl="1" eaLnBrk="1" hangingPunct="1">
              <a:lnSpc>
                <a:spcPct val="90000"/>
              </a:lnSpc>
            </a:pPr>
            <a:r>
              <a:rPr lang="en-US" altLang="en-US" sz="2400" dirty="0">
                <a:latin typeface="+mj-lt"/>
              </a:rPr>
              <a:t>We will have two situation report discussions separated by breaks</a:t>
            </a:r>
          </a:p>
          <a:p>
            <a:pPr lvl="1" eaLnBrk="1" hangingPunct="1">
              <a:lnSpc>
                <a:spcPct val="90000"/>
              </a:lnSpc>
            </a:pPr>
            <a:r>
              <a:rPr lang="en-US" altLang="en-US" sz="2400" dirty="0">
                <a:latin typeface="+mj-lt"/>
              </a:rPr>
              <a:t>Participants should feel free to openly ask questions of other players, express thoughts and/or opinions</a:t>
            </a:r>
          </a:p>
          <a:p>
            <a:pPr lvl="1" eaLnBrk="1" hangingPunct="1">
              <a:lnSpc>
                <a:spcPct val="90000"/>
              </a:lnSpc>
            </a:pPr>
            <a:r>
              <a:rPr lang="en-US" altLang="en-US" sz="2400" dirty="0">
                <a:latin typeface="+mj-lt"/>
              </a:rPr>
              <a:t>A note-taker will capture the responses</a:t>
            </a:r>
          </a:p>
          <a:p>
            <a:pPr lvl="1" eaLnBrk="1" hangingPunct="1">
              <a:lnSpc>
                <a:spcPct val="90000"/>
              </a:lnSpc>
            </a:pPr>
            <a:r>
              <a:rPr lang="en-US" altLang="en-US" sz="2400" dirty="0">
                <a:latin typeface="+mj-lt"/>
              </a:rPr>
              <a:t>Immediately following the exercise, there will be a debrief/hotwash</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3</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472F691E-410D-55CB-8CC1-6496694DA737}"/>
              </a:ext>
            </a:extLst>
          </p:cNvPr>
          <p:cNvGrpSpPr/>
          <p:nvPr/>
        </p:nvGrpSpPr>
        <p:grpSpPr>
          <a:xfrm>
            <a:off x="-2442049" y="1891970"/>
            <a:ext cx="4200556" cy="4200556"/>
            <a:chOff x="4010628" y="-1765581"/>
            <a:chExt cx="3997494" cy="3997494"/>
          </a:xfrm>
        </p:grpSpPr>
        <p:sp>
          <p:nvSpPr>
            <p:cNvPr id="6" name="Oval 5">
              <a:extLst>
                <a:ext uri="{FF2B5EF4-FFF2-40B4-BE49-F238E27FC236}">
                  <a16:creationId xmlns:a16="http://schemas.microsoft.com/office/drawing/2014/main" id="{1BF39F0B-1A23-7CE3-E73C-E9A3C22AC2DC}"/>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42E6304-584A-849F-2B5B-9B13C2AAB4B0}"/>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578E52B4-FACF-EB40-458F-08977361C17D}"/>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49CF73D5-2C30-16C2-6C55-5F56F1C4EBCF}"/>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116683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Lunch Break</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813404" y="2428379"/>
            <a:ext cx="6565187" cy="3062586"/>
          </a:xfrm>
        </p:spPr>
        <p:txBody>
          <a:bodyPr anchor="ctr">
            <a:normAutofit/>
          </a:bodyPr>
          <a:lstStyle/>
          <a:p>
            <a:pPr marL="0" indent="0" algn="ctr" eaLnBrk="1" hangingPunct="1">
              <a:buNone/>
            </a:pPr>
            <a:r>
              <a:rPr lang="en-US" altLang="en-US" sz="4000" dirty="0">
                <a:latin typeface="+mj-lt"/>
              </a:rPr>
              <a:t>Be back at [</a:t>
            </a:r>
            <a:r>
              <a:rPr lang="en-US" altLang="en-US" sz="4000" dirty="0">
                <a:solidFill>
                  <a:srgbClr val="00A0AF"/>
                </a:solidFill>
                <a:latin typeface="+mj-lt"/>
              </a:rPr>
              <a:t>XX time</a:t>
            </a:r>
            <a:r>
              <a:rPr lang="en-US" altLang="en-US" sz="4000" dirty="0">
                <a:latin typeface="+mj-lt"/>
              </a:rPr>
              <a:t>]</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FFA67747-A1D0-4850-AF9A-570B1A0E3F7F}" type="slidenum">
              <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30</a:t>
            </a:fld>
            <a:endPar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3064167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Hot Wash</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431900" y="1797978"/>
            <a:ext cx="9495376" cy="4765484"/>
          </a:xfrm>
        </p:spPr>
        <p:txBody>
          <a:bodyPr anchor="ctr">
            <a:normAutofit fontScale="62500" lnSpcReduction="20000"/>
          </a:bodyPr>
          <a:lstStyle/>
          <a:p>
            <a:r>
              <a:rPr lang="en-US" altLang="en-US" sz="4000" dirty="0">
                <a:latin typeface="+mj-lt"/>
              </a:rPr>
              <a:t>Based on this exercise, what are the greatest strengths of your COOP?</a:t>
            </a:r>
          </a:p>
          <a:p>
            <a:r>
              <a:rPr lang="en-US" altLang="en-US" sz="4000" dirty="0">
                <a:latin typeface="+mj-lt"/>
              </a:rPr>
              <a:t>Where are the gaps in your COOP?</a:t>
            </a:r>
          </a:p>
          <a:p>
            <a:pPr lvl="2">
              <a:buFont typeface="Courier New" panose="02070309020205020404" pitchFamily="49" charset="0"/>
              <a:buChar char="o"/>
            </a:pPr>
            <a:r>
              <a:rPr lang="en-US" altLang="en-US" sz="3400" dirty="0">
                <a:latin typeface="+mj-lt"/>
              </a:rPr>
              <a:t>Knowledge gaps</a:t>
            </a:r>
          </a:p>
          <a:p>
            <a:pPr lvl="2">
              <a:buFont typeface="Courier New" panose="02070309020205020404" pitchFamily="49" charset="0"/>
              <a:buChar char="o"/>
            </a:pPr>
            <a:r>
              <a:rPr lang="en-US" altLang="en-US" sz="3400" dirty="0">
                <a:latin typeface="+mj-lt"/>
              </a:rPr>
              <a:t>Gaps due to infrastructure</a:t>
            </a:r>
          </a:p>
          <a:p>
            <a:pPr lvl="2">
              <a:buFont typeface="Courier New" panose="02070309020205020404" pitchFamily="49" charset="0"/>
              <a:buChar char="o"/>
            </a:pPr>
            <a:r>
              <a:rPr lang="en-US" altLang="en-US" sz="3400" dirty="0">
                <a:latin typeface="+mj-lt"/>
              </a:rPr>
              <a:t>Gaps due legal/documentation</a:t>
            </a:r>
          </a:p>
          <a:p>
            <a:r>
              <a:rPr lang="en-US" altLang="en-US" sz="4000" dirty="0">
                <a:latin typeface="+mj-lt"/>
              </a:rPr>
              <a:t>What initial steps can you take to improve these gaps?</a:t>
            </a:r>
          </a:p>
          <a:p>
            <a:r>
              <a:rPr lang="en-US" altLang="en-US" sz="4000" dirty="0">
                <a:latin typeface="+mj-lt"/>
              </a:rPr>
              <a:t>What role does the consortia play in your COOP?</a:t>
            </a:r>
          </a:p>
          <a:p>
            <a:r>
              <a:rPr lang="en-US" altLang="en-US" sz="4000" dirty="0">
                <a:latin typeface="+mj-lt"/>
              </a:rPr>
              <a:t>Are there more opportunities for the Consortia to be a resource during COOP operations? How can that be facilitated?</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FFA67747-A1D0-4850-AF9A-570B1A0E3F7F}" type="slidenum">
              <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31</a:t>
            </a:fld>
            <a:endPar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3262929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Thank You</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804104" y="1797978"/>
            <a:ext cx="8858449" cy="4765484"/>
          </a:xfrm>
        </p:spPr>
        <p:txBody>
          <a:bodyPr anchor="ctr">
            <a:normAutofit/>
          </a:bodyPr>
          <a:lstStyle/>
          <a:p>
            <a:r>
              <a:rPr lang="en-US" altLang="en-US" sz="4000" dirty="0">
                <a:latin typeface="+mj-lt"/>
              </a:rPr>
              <a:t>Feel free to contact us if you have any follow-up questions:</a:t>
            </a:r>
          </a:p>
          <a:p>
            <a:r>
              <a:rPr lang="en-US" altLang="en-US" sz="4000" dirty="0">
                <a:latin typeface="+mj-lt"/>
              </a:rPr>
              <a:t>[</a:t>
            </a:r>
            <a:r>
              <a:rPr lang="en-US" altLang="en-US" sz="4000" dirty="0">
                <a:solidFill>
                  <a:srgbClr val="00A0AF"/>
                </a:solidFill>
                <a:latin typeface="+mj-lt"/>
              </a:rPr>
              <a:t>Contact Information</a:t>
            </a:r>
            <a:r>
              <a:rPr lang="en-US" altLang="en-US" sz="4000" dirty="0">
                <a:latin typeface="+mj-lt"/>
              </a:rPr>
              <a:t>]</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fld id="{FFA67747-A1D0-4850-AF9A-570B1A0E3F7F}" type="slidenum">
              <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600"/>
                </a:spcAft>
                <a:buClrTx/>
                <a:buSzTx/>
                <a:buFontTx/>
                <a:buNone/>
                <a:tabLst/>
                <a:defRPr/>
              </a:pPr>
              <a:t>32</a:t>
            </a:fld>
            <a:endParaRPr kumimoji="0" lang="en-US" sz="1100" b="0" i="0" u="none" strike="noStrike" kern="1200" cap="none" spc="0" normalizeH="0" baseline="0" noProof="0">
              <a:ln>
                <a:noFill/>
              </a:ln>
              <a:solidFill>
                <a:prstClr val="black">
                  <a:lumMod val="50000"/>
                  <a:lumOff val="50000"/>
                </a:prstClr>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grpSp>
    </p:spTree>
    <p:extLst>
      <p:ext uri="{BB962C8B-B14F-4D97-AF65-F5344CB8AC3E}">
        <p14:creationId xmlns:p14="http://schemas.microsoft.com/office/powerpoint/2010/main" val="1057231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Welcome (Multiple Labs)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1850975" y="2058298"/>
            <a:ext cx="9724031" cy="4234400"/>
          </a:xfrm>
        </p:spPr>
        <p:txBody>
          <a:bodyPr anchor="ctr">
            <a:normAutofit lnSpcReduction="10000"/>
          </a:bodyPr>
          <a:lstStyle/>
          <a:p>
            <a:pPr marL="0" indent="0" eaLnBrk="1" hangingPunct="1">
              <a:lnSpc>
                <a:spcPct val="90000"/>
              </a:lnSpc>
              <a:buClr>
                <a:srgbClr val="000000"/>
              </a:buClr>
              <a:buNone/>
            </a:pPr>
            <a:r>
              <a:rPr lang="en-US" altLang="en-US" sz="2800" b="1" dirty="0">
                <a:solidFill>
                  <a:srgbClr val="B42E34"/>
                </a:solidFill>
                <a:latin typeface="+mj-lt"/>
              </a:rPr>
              <a:t>Introductions</a:t>
            </a:r>
          </a:p>
          <a:p>
            <a:pPr marL="0" indent="0" eaLnBrk="1" hangingPunct="1">
              <a:lnSpc>
                <a:spcPct val="90000"/>
              </a:lnSpc>
              <a:buClr>
                <a:srgbClr val="000000"/>
              </a:buClr>
              <a:buNone/>
            </a:pPr>
            <a:r>
              <a:rPr lang="en-US" altLang="en-US" sz="2800" b="1" dirty="0">
                <a:solidFill>
                  <a:srgbClr val="B42E34"/>
                </a:solidFill>
                <a:latin typeface="+mj-lt"/>
              </a:rPr>
              <a:t>Exercise Structure</a:t>
            </a:r>
          </a:p>
          <a:p>
            <a:pPr lvl="1" defTabSz="914400" eaLnBrk="1" hangingPunct="1">
              <a:lnSpc>
                <a:spcPct val="90000"/>
              </a:lnSpc>
            </a:pPr>
            <a:r>
              <a:rPr lang="en-US" altLang="en-US" sz="2400" dirty="0">
                <a:latin typeface="+mj-lt"/>
              </a:rPr>
              <a:t>We will begin with a situation briefing and then each lab will enter its own breakout room to answer a list of questions for discussion </a:t>
            </a:r>
          </a:p>
          <a:p>
            <a:pPr lvl="1" defTabSz="914400" eaLnBrk="1" hangingPunct="1">
              <a:lnSpc>
                <a:spcPct val="90000"/>
              </a:lnSpc>
            </a:pPr>
            <a:r>
              <a:rPr lang="en-US" altLang="en-US" sz="2400" dirty="0">
                <a:latin typeface="+mj-lt"/>
              </a:rPr>
              <a:t>We will have two breakout discussions within labs and two discussions with the whole group</a:t>
            </a:r>
          </a:p>
          <a:p>
            <a:pPr lvl="1" defTabSz="914400" eaLnBrk="1" hangingPunct="1">
              <a:lnSpc>
                <a:spcPct val="90000"/>
              </a:lnSpc>
            </a:pPr>
            <a:r>
              <a:rPr lang="en-US" altLang="en-US" sz="2400" dirty="0">
                <a:latin typeface="+mj-lt"/>
              </a:rPr>
              <a:t>Participants should feel free to openly ask questions of other players, express thoughts and/or opinions</a:t>
            </a:r>
          </a:p>
          <a:p>
            <a:pPr lvl="1" defTabSz="914400" eaLnBrk="1" hangingPunct="1">
              <a:lnSpc>
                <a:spcPct val="90000"/>
              </a:lnSpc>
            </a:pPr>
            <a:r>
              <a:rPr lang="en-US" altLang="en-US" sz="2400" dirty="0">
                <a:latin typeface="+mj-lt"/>
              </a:rPr>
              <a:t>A note-taker will capture the responses</a:t>
            </a:r>
          </a:p>
          <a:p>
            <a:pPr lvl="1" defTabSz="914400" eaLnBrk="1" hangingPunct="1">
              <a:lnSpc>
                <a:spcPct val="90000"/>
              </a:lnSpc>
            </a:pPr>
            <a:r>
              <a:rPr lang="en-US" altLang="en-US" sz="2400" dirty="0">
                <a:latin typeface="+mj-lt"/>
              </a:rPr>
              <a:t>Immediately following the exercise, there will be a debrief/hotwash</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4</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472F691E-410D-55CB-8CC1-6496694DA737}"/>
              </a:ext>
            </a:extLst>
          </p:cNvPr>
          <p:cNvGrpSpPr/>
          <p:nvPr/>
        </p:nvGrpSpPr>
        <p:grpSpPr>
          <a:xfrm>
            <a:off x="-2442049" y="1891970"/>
            <a:ext cx="4200556" cy="4200556"/>
            <a:chOff x="4010628" y="-1765581"/>
            <a:chExt cx="3997494" cy="3997494"/>
          </a:xfrm>
        </p:grpSpPr>
        <p:sp>
          <p:nvSpPr>
            <p:cNvPr id="6" name="Oval 5">
              <a:extLst>
                <a:ext uri="{FF2B5EF4-FFF2-40B4-BE49-F238E27FC236}">
                  <a16:creationId xmlns:a16="http://schemas.microsoft.com/office/drawing/2014/main" id="{1BF39F0B-1A23-7CE3-E73C-E9A3C22AC2DC}"/>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42E6304-584A-849F-2B5B-9B13C2AAB4B0}"/>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578E52B4-FACF-EB40-458F-08977361C17D}"/>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49CF73D5-2C30-16C2-6C55-5F56F1C4EBCF}"/>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2609878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Exercise Timing (One Lab)</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4"/>
            <a:ext cx="9724031" cy="4890499"/>
          </a:xfrm>
        </p:spPr>
        <p:txBody>
          <a:bodyPr anchor="ctr">
            <a:normAutofit/>
          </a:bodyPr>
          <a:lstStyle/>
          <a:p>
            <a:pPr marL="0" indent="0" eaLnBrk="1" hangingPunct="1">
              <a:lnSpc>
                <a:spcPct val="90000"/>
              </a:lnSpc>
              <a:buClr>
                <a:srgbClr val="000000"/>
              </a:buClr>
              <a:buNone/>
            </a:pPr>
            <a:r>
              <a:rPr lang="en-US" altLang="en-US" sz="2800" b="1" dirty="0">
                <a:solidFill>
                  <a:srgbClr val="B42E34"/>
                </a:solidFill>
                <a:latin typeface="+mj-lt"/>
              </a:rPr>
              <a:t>9:00 am ET			</a:t>
            </a:r>
            <a:r>
              <a:rPr lang="en-US" altLang="en-US" sz="2800" dirty="0">
                <a:latin typeface="+mj-lt"/>
              </a:rPr>
              <a:t>Convene and introductions</a:t>
            </a:r>
          </a:p>
          <a:p>
            <a:pPr marL="0" indent="0" eaLnBrk="1" hangingPunct="1">
              <a:lnSpc>
                <a:spcPct val="90000"/>
              </a:lnSpc>
              <a:buClr>
                <a:srgbClr val="000000"/>
              </a:buClr>
              <a:buNone/>
            </a:pPr>
            <a:r>
              <a:rPr lang="en-US" altLang="en-US" sz="2800" b="1" dirty="0">
                <a:solidFill>
                  <a:srgbClr val="B42E34"/>
                </a:solidFill>
                <a:latin typeface="+mj-lt"/>
              </a:rPr>
              <a:t>9:15–10:45 am ET	</a:t>
            </a:r>
            <a:r>
              <a:rPr lang="en-US" altLang="en-US" sz="2800" dirty="0">
                <a:latin typeface="+mj-lt"/>
              </a:rPr>
              <a:t>First Session: Discussion of 						Situation Reports </a:t>
            </a:r>
          </a:p>
          <a:p>
            <a:pPr marL="0" indent="0" eaLnBrk="1" hangingPunct="1">
              <a:lnSpc>
                <a:spcPct val="90000"/>
              </a:lnSpc>
              <a:buClr>
                <a:srgbClr val="000000"/>
              </a:buClr>
              <a:buNone/>
            </a:pPr>
            <a:r>
              <a:rPr lang="en-US" altLang="en-US" sz="2800" b="1" dirty="0">
                <a:solidFill>
                  <a:srgbClr val="000000"/>
                </a:solidFill>
                <a:latin typeface="+mj-lt"/>
              </a:rPr>
              <a:t>10:45–11:00 am ET</a:t>
            </a:r>
            <a:r>
              <a:rPr lang="en-US" altLang="en-US" sz="2800" b="1" dirty="0">
                <a:solidFill>
                  <a:srgbClr val="B42E34"/>
                </a:solidFill>
                <a:latin typeface="+mj-lt"/>
              </a:rPr>
              <a:t>	</a:t>
            </a:r>
            <a:r>
              <a:rPr lang="en-US" altLang="en-US" sz="2800" dirty="0">
                <a:solidFill>
                  <a:srgbClr val="B42E34"/>
                </a:solidFill>
                <a:latin typeface="+mj-lt"/>
              </a:rPr>
              <a:t>BREAK (15 minutes)</a:t>
            </a:r>
          </a:p>
          <a:p>
            <a:pPr marL="0" indent="0" eaLnBrk="1" hangingPunct="1">
              <a:lnSpc>
                <a:spcPct val="90000"/>
              </a:lnSpc>
              <a:buClr>
                <a:srgbClr val="000000"/>
              </a:buClr>
              <a:buNone/>
            </a:pPr>
            <a:r>
              <a:rPr lang="en-US" altLang="en-US" sz="2800" b="1" dirty="0">
                <a:solidFill>
                  <a:srgbClr val="B42E34"/>
                </a:solidFill>
                <a:latin typeface="+mj-lt"/>
              </a:rPr>
              <a:t>11:00 am – 12:30 pm	</a:t>
            </a:r>
            <a:r>
              <a:rPr lang="en-US" altLang="en-US" sz="2800" dirty="0">
                <a:latin typeface="+mj-lt"/>
              </a:rPr>
              <a:t>Second Session: Discussion of 					continued Situation Reports</a:t>
            </a:r>
          </a:p>
          <a:p>
            <a:pPr marL="0" indent="0" eaLnBrk="1" hangingPunct="1">
              <a:lnSpc>
                <a:spcPct val="90000"/>
              </a:lnSpc>
              <a:buClr>
                <a:srgbClr val="000000"/>
              </a:buClr>
              <a:buNone/>
            </a:pPr>
            <a:r>
              <a:rPr lang="en-US" altLang="en-US" sz="2800" b="1" dirty="0">
                <a:solidFill>
                  <a:srgbClr val="000000"/>
                </a:solidFill>
                <a:latin typeface="+mj-lt"/>
              </a:rPr>
              <a:t>12:30–1:00 pm ET</a:t>
            </a:r>
            <a:r>
              <a:rPr lang="en-US" altLang="en-US" sz="2800" b="1" dirty="0">
                <a:solidFill>
                  <a:srgbClr val="B42E34"/>
                </a:solidFill>
                <a:latin typeface="+mj-lt"/>
              </a:rPr>
              <a:t>	</a:t>
            </a:r>
            <a:r>
              <a:rPr lang="en-US" altLang="en-US" sz="2800" dirty="0">
                <a:solidFill>
                  <a:srgbClr val="B42E34"/>
                </a:solidFill>
                <a:latin typeface="+mj-lt"/>
              </a:rPr>
              <a:t>Labs on break/Lunch</a:t>
            </a:r>
          </a:p>
          <a:p>
            <a:pPr marL="0" indent="0" eaLnBrk="1" hangingPunct="1">
              <a:lnSpc>
                <a:spcPct val="90000"/>
              </a:lnSpc>
              <a:buClr>
                <a:srgbClr val="000000"/>
              </a:buClr>
              <a:buNone/>
            </a:pPr>
            <a:r>
              <a:rPr lang="en-US" altLang="en-US" sz="2800" b="1" dirty="0">
                <a:solidFill>
                  <a:srgbClr val="B42E34"/>
                </a:solidFill>
                <a:latin typeface="+mj-lt"/>
              </a:rPr>
              <a:t>1:00–1:30 pm ET		</a:t>
            </a:r>
            <a:r>
              <a:rPr lang="en-US" altLang="en-US" sz="2800" dirty="0">
                <a:latin typeface="+mj-lt"/>
              </a:rPr>
              <a:t>Hotwash</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5</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542540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Exercise Timing (Multiple Labs)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4"/>
            <a:ext cx="9724031" cy="4890499"/>
          </a:xfrm>
        </p:spPr>
        <p:txBody>
          <a:bodyPr anchor="ctr">
            <a:normAutofit fontScale="77500" lnSpcReduction="20000"/>
          </a:bodyPr>
          <a:lstStyle/>
          <a:p>
            <a:pPr marL="0" indent="0" eaLnBrk="1" hangingPunct="1">
              <a:lnSpc>
                <a:spcPct val="90000"/>
              </a:lnSpc>
              <a:buClr>
                <a:srgbClr val="000000"/>
              </a:buClr>
              <a:buNone/>
            </a:pPr>
            <a:r>
              <a:rPr lang="en-US" altLang="en-US" sz="2800" b="1" dirty="0">
                <a:solidFill>
                  <a:srgbClr val="B42E34"/>
                </a:solidFill>
                <a:latin typeface="+mj-lt"/>
              </a:rPr>
              <a:t>9:00 am ET			</a:t>
            </a:r>
            <a:r>
              <a:rPr lang="en-US" altLang="en-US" sz="2800" dirty="0">
                <a:latin typeface="+mj-lt"/>
              </a:rPr>
              <a:t>Convene and introductions</a:t>
            </a:r>
          </a:p>
          <a:p>
            <a:pPr marL="0" indent="0" eaLnBrk="1" hangingPunct="1">
              <a:lnSpc>
                <a:spcPct val="90000"/>
              </a:lnSpc>
              <a:buClr>
                <a:srgbClr val="000000"/>
              </a:buClr>
              <a:buNone/>
            </a:pPr>
            <a:r>
              <a:rPr lang="en-US" altLang="en-US" sz="2800" b="1" dirty="0">
                <a:solidFill>
                  <a:srgbClr val="B42E34"/>
                </a:solidFill>
                <a:latin typeface="+mj-lt"/>
              </a:rPr>
              <a:t>9:15–10:45 am ET</a:t>
            </a:r>
            <a:r>
              <a:rPr lang="en-US" altLang="en-US" sz="2400" b="1" dirty="0">
                <a:solidFill>
                  <a:srgbClr val="B42E34"/>
                </a:solidFill>
                <a:latin typeface="+mj-lt"/>
              </a:rPr>
              <a:t>		</a:t>
            </a:r>
            <a:r>
              <a:rPr lang="en-US" altLang="en-US" sz="2400" dirty="0">
                <a:latin typeface="+mj-lt"/>
              </a:rPr>
              <a:t>First Session: Discussion of Situation Reports</a:t>
            </a:r>
          </a:p>
          <a:p>
            <a:pPr lvl="8"/>
            <a:r>
              <a:rPr lang="en-US" sz="2200" b="1" dirty="0">
                <a:latin typeface="+mj-lt"/>
              </a:rPr>
              <a:t>9:15–10:00 am ET: </a:t>
            </a:r>
            <a:r>
              <a:rPr lang="en-US" sz="2200" dirty="0">
                <a:latin typeface="+mj-lt"/>
              </a:rPr>
              <a:t>Lab specific break out rooms, discussion and continue reading situation reports (45 minutes)</a:t>
            </a:r>
          </a:p>
          <a:p>
            <a:pPr lvl="8"/>
            <a:r>
              <a:rPr lang="en-US" sz="2200" b="1" dirty="0">
                <a:latin typeface="+mj-lt"/>
              </a:rPr>
              <a:t>10:00–10:45am ET: </a:t>
            </a:r>
            <a:r>
              <a:rPr lang="en-US" sz="2200" dirty="0">
                <a:latin typeface="+mj-lt"/>
              </a:rPr>
              <a:t>Large group (consortia) discussion (45 minutes)</a:t>
            </a:r>
            <a:endParaRPr lang="en-US" altLang="en-US" sz="2800" dirty="0">
              <a:latin typeface="+mj-lt"/>
            </a:endParaRPr>
          </a:p>
          <a:p>
            <a:pPr marL="0" indent="0" eaLnBrk="1" hangingPunct="1">
              <a:lnSpc>
                <a:spcPct val="90000"/>
              </a:lnSpc>
              <a:buClr>
                <a:srgbClr val="000000"/>
              </a:buClr>
              <a:buNone/>
            </a:pPr>
            <a:r>
              <a:rPr lang="en-US" altLang="en-US" sz="2800" b="1" dirty="0">
                <a:solidFill>
                  <a:srgbClr val="000000"/>
                </a:solidFill>
                <a:latin typeface="+mj-lt"/>
              </a:rPr>
              <a:t>10:45–11:00 am ET</a:t>
            </a:r>
            <a:r>
              <a:rPr lang="en-US" altLang="en-US" sz="2800" b="1" dirty="0">
                <a:solidFill>
                  <a:srgbClr val="B42E34"/>
                </a:solidFill>
                <a:latin typeface="+mj-lt"/>
              </a:rPr>
              <a:t>		</a:t>
            </a:r>
            <a:r>
              <a:rPr lang="en-US" altLang="en-US" sz="2800" dirty="0">
                <a:solidFill>
                  <a:srgbClr val="B42E34"/>
                </a:solidFill>
                <a:latin typeface="+mj-lt"/>
              </a:rPr>
              <a:t>BREAK (15 minutes)</a:t>
            </a:r>
          </a:p>
          <a:p>
            <a:pPr marL="0" indent="0" eaLnBrk="1" hangingPunct="1">
              <a:lnSpc>
                <a:spcPct val="90000"/>
              </a:lnSpc>
              <a:buClr>
                <a:srgbClr val="000000"/>
              </a:buClr>
              <a:buNone/>
            </a:pPr>
            <a:r>
              <a:rPr lang="en-US" altLang="en-US" sz="2800" b="1" dirty="0">
                <a:solidFill>
                  <a:srgbClr val="B42E34"/>
                </a:solidFill>
                <a:latin typeface="+mj-lt"/>
              </a:rPr>
              <a:t>11:00 am – 12:30 pm		</a:t>
            </a:r>
            <a:r>
              <a:rPr lang="en-US" altLang="en-US" sz="2400" dirty="0">
                <a:latin typeface="+mj-lt"/>
              </a:rPr>
              <a:t>Second Session: Discussion of continued Situation 					Reports</a:t>
            </a:r>
          </a:p>
          <a:p>
            <a:pPr lvl="8"/>
            <a:r>
              <a:rPr lang="en-US" sz="2200" b="1" dirty="0">
                <a:latin typeface="+mj-lt"/>
              </a:rPr>
              <a:t>11:00–11:45 am ET: </a:t>
            </a:r>
            <a:r>
              <a:rPr lang="en-US" sz="2200" dirty="0">
                <a:latin typeface="+mj-lt"/>
              </a:rPr>
              <a:t>Lab specific break out rooms, situation updates (45 minutes)</a:t>
            </a:r>
          </a:p>
          <a:p>
            <a:pPr lvl="8"/>
            <a:r>
              <a:rPr lang="en-US" sz="2200" b="1" dirty="0">
                <a:latin typeface="+mj-lt"/>
              </a:rPr>
              <a:t>11:45–12:30 pm ET: </a:t>
            </a:r>
            <a:r>
              <a:rPr lang="en-US" sz="2200" dirty="0">
                <a:latin typeface="+mj-lt"/>
              </a:rPr>
              <a:t>Large group (consortia) discussion (45 minutes)</a:t>
            </a:r>
          </a:p>
          <a:p>
            <a:pPr marL="0" indent="0" eaLnBrk="1" hangingPunct="1">
              <a:lnSpc>
                <a:spcPct val="90000"/>
              </a:lnSpc>
              <a:buClr>
                <a:srgbClr val="000000"/>
              </a:buClr>
              <a:buNone/>
            </a:pPr>
            <a:r>
              <a:rPr lang="en-US" altLang="en-US" sz="2800" b="1" dirty="0">
                <a:solidFill>
                  <a:srgbClr val="000000"/>
                </a:solidFill>
                <a:latin typeface="+mj-lt"/>
              </a:rPr>
              <a:t>12:30–1:00 pm ET</a:t>
            </a:r>
            <a:r>
              <a:rPr lang="en-US" altLang="en-US" sz="2800" b="1" dirty="0">
                <a:solidFill>
                  <a:srgbClr val="B42E34"/>
                </a:solidFill>
                <a:latin typeface="+mj-lt"/>
              </a:rPr>
              <a:t>		</a:t>
            </a:r>
            <a:r>
              <a:rPr lang="en-US" altLang="en-US" sz="2800" dirty="0">
                <a:solidFill>
                  <a:srgbClr val="B42E34"/>
                </a:solidFill>
                <a:latin typeface="+mj-lt"/>
              </a:rPr>
              <a:t>Labs on break/Lunch</a:t>
            </a:r>
          </a:p>
          <a:p>
            <a:pPr marL="0" indent="0" eaLnBrk="1" hangingPunct="1">
              <a:lnSpc>
                <a:spcPct val="90000"/>
              </a:lnSpc>
              <a:buClr>
                <a:srgbClr val="000000"/>
              </a:buClr>
              <a:buNone/>
            </a:pPr>
            <a:r>
              <a:rPr lang="en-US" altLang="en-US" sz="2800" b="1" dirty="0">
                <a:solidFill>
                  <a:srgbClr val="B42E34"/>
                </a:solidFill>
                <a:latin typeface="+mj-lt"/>
              </a:rPr>
              <a:t>1:00–1:30 pm ET		</a:t>
            </a:r>
            <a:r>
              <a:rPr lang="en-US" altLang="en-US" sz="2800" dirty="0">
                <a:latin typeface="+mj-lt"/>
              </a:rPr>
              <a:t>Hotwash</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6</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388757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Exercise Guidelines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4"/>
            <a:ext cx="9724031" cy="4890499"/>
          </a:xfrm>
        </p:spPr>
        <p:txBody>
          <a:bodyPr anchor="ctr">
            <a:normAutofit fontScale="92500" lnSpcReduction="10000"/>
          </a:bodyPr>
          <a:lstStyle/>
          <a:p>
            <a:pPr eaLnBrk="1" hangingPunct="1">
              <a:lnSpc>
                <a:spcPct val="90000"/>
              </a:lnSpc>
            </a:pPr>
            <a:r>
              <a:rPr lang="en-US" altLang="en-US" sz="2800" dirty="0">
                <a:latin typeface="+mj-lt"/>
              </a:rPr>
              <a:t>This is an open, low‐stress, no‐fault environment for discussion and problem solving</a:t>
            </a:r>
          </a:p>
          <a:p>
            <a:pPr eaLnBrk="1" hangingPunct="1">
              <a:lnSpc>
                <a:spcPct val="90000"/>
              </a:lnSpc>
            </a:pPr>
            <a:r>
              <a:rPr lang="en-US" altLang="en-US" sz="2800" dirty="0">
                <a:latin typeface="+mj-lt"/>
              </a:rPr>
              <a:t>Varying viewpoints and options are expected and encouraged</a:t>
            </a:r>
          </a:p>
          <a:p>
            <a:pPr eaLnBrk="1" hangingPunct="1">
              <a:lnSpc>
                <a:spcPct val="90000"/>
              </a:lnSpc>
            </a:pPr>
            <a:r>
              <a:rPr lang="en-US" altLang="en-US" sz="2800" dirty="0">
                <a:latin typeface="+mj-lt"/>
              </a:rPr>
              <a:t>Assume the scenario is plausible</a:t>
            </a:r>
          </a:p>
          <a:p>
            <a:pPr eaLnBrk="1" hangingPunct="1">
              <a:lnSpc>
                <a:spcPct val="90000"/>
              </a:lnSpc>
            </a:pPr>
            <a:r>
              <a:rPr lang="en-US" altLang="en-US" sz="2800" dirty="0">
                <a:latin typeface="+mj-lt"/>
              </a:rPr>
              <a:t>Assume you are under normal operations </a:t>
            </a:r>
          </a:p>
          <a:p>
            <a:pPr eaLnBrk="1" hangingPunct="1">
              <a:lnSpc>
                <a:spcPct val="90000"/>
              </a:lnSpc>
            </a:pPr>
            <a:r>
              <a:rPr lang="en-US" altLang="en-US" sz="2800" dirty="0">
                <a:latin typeface="+mj-lt"/>
              </a:rPr>
              <a:t>Respond based on your knowledge of current plans and capabilities (i.e., you may use only existing assets)</a:t>
            </a:r>
          </a:p>
          <a:p>
            <a:pPr eaLnBrk="1" hangingPunct="1">
              <a:lnSpc>
                <a:spcPct val="90000"/>
              </a:lnSpc>
            </a:pPr>
            <a:r>
              <a:rPr lang="en-US" altLang="en-US" sz="2800" dirty="0">
                <a:latin typeface="+mj-lt"/>
              </a:rPr>
              <a:t>Decisions are not precedent setting and may not reflect your organization’s final position on a given issue; this is an opportunity to discuss and present multiple options and possible solutions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7</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246776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a:bodyPr>
          <a:lstStyle/>
          <a:p>
            <a:pPr algn="ctr"/>
            <a:r>
              <a:rPr lang="en-US" altLang="en-US" sz="4400" dirty="0">
                <a:solidFill>
                  <a:schemeClr val="bg1"/>
                </a:solidFill>
                <a:effectLst>
                  <a:outerShdw blurRad="38100" dist="38100" dir="2700000" algn="tl">
                    <a:srgbClr val="000000">
                      <a:alpha val="43137"/>
                    </a:srgbClr>
                  </a:outerShdw>
                </a:effectLst>
              </a:rPr>
              <a:t>Objectives</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2" y="1747494"/>
            <a:ext cx="9724031" cy="4890499"/>
          </a:xfrm>
        </p:spPr>
        <p:txBody>
          <a:bodyPr anchor="ctr">
            <a:normAutofit/>
          </a:bodyPr>
          <a:lstStyle/>
          <a:p>
            <a:pPr eaLnBrk="1" hangingPunct="1"/>
            <a:r>
              <a:rPr lang="en-US" altLang="en-US" sz="2400" dirty="0">
                <a:latin typeface="+mj-lt"/>
              </a:rPr>
              <a:t>In response to a disruptive incident, understand the laboratory’s ability to conduct </a:t>
            </a:r>
          </a:p>
          <a:p>
            <a:pPr lvl="1" eaLnBrk="1" hangingPunct="1">
              <a:buFont typeface="Courier New" panose="02070309020205020404" pitchFamily="49" charset="0"/>
              <a:buChar char="o"/>
            </a:pPr>
            <a:r>
              <a:rPr lang="en-US" altLang="en-US" sz="2400" dirty="0">
                <a:latin typeface="+mj-lt"/>
              </a:rPr>
              <a:t>Activation of the COOP</a:t>
            </a:r>
          </a:p>
          <a:p>
            <a:pPr lvl="1" eaLnBrk="1" hangingPunct="1">
              <a:buFont typeface="Courier New" panose="02070309020205020404" pitchFamily="49" charset="0"/>
              <a:buChar char="o"/>
            </a:pPr>
            <a:r>
              <a:rPr lang="en-US" altLang="en-US" sz="2400" dirty="0">
                <a:latin typeface="+mj-lt"/>
              </a:rPr>
              <a:t>Notification of key personnel</a:t>
            </a:r>
          </a:p>
          <a:p>
            <a:pPr lvl="1" eaLnBrk="1" hangingPunct="1">
              <a:buFont typeface="Courier New" panose="02070309020205020404" pitchFamily="49" charset="0"/>
              <a:buChar char="o"/>
            </a:pPr>
            <a:r>
              <a:rPr lang="en-US" altLang="en-US" sz="2400" dirty="0">
                <a:latin typeface="+mj-lt"/>
              </a:rPr>
              <a:t>Identification and implementation of essential lab activities</a:t>
            </a:r>
            <a:endParaRPr lang="en-US" altLang="en-US" sz="2400" strike="sngStrike" dirty="0">
              <a:latin typeface="+mj-lt"/>
            </a:endParaRPr>
          </a:p>
          <a:p>
            <a:pPr lvl="1" eaLnBrk="1" hangingPunct="1">
              <a:buFont typeface="Courier New" panose="02070309020205020404" pitchFamily="49" charset="0"/>
              <a:buChar char="o"/>
            </a:pPr>
            <a:r>
              <a:rPr lang="en-US" altLang="en-US" sz="2400" dirty="0">
                <a:latin typeface="+mj-lt"/>
              </a:rPr>
              <a:t>Identification of alternative labs and process for relocation, and</a:t>
            </a:r>
          </a:p>
          <a:p>
            <a:pPr lvl="1" eaLnBrk="1" hangingPunct="1">
              <a:buFont typeface="Courier New" panose="02070309020205020404" pitchFamily="49" charset="0"/>
              <a:buChar char="o"/>
            </a:pPr>
            <a:r>
              <a:rPr lang="en-US" altLang="en-US" sz="2400" dirty="0">
                <a:latin typeface="+mj-lt"/>
              </a:rPr>
              <a:t>Reconstitution to normal operations</a:t>
            </a:r>
          </a:p>
          <a:p>
            <a:pPr eaLnBrk="1" hangingPunct="1">
              <a:lnSpc>
                <a:spcPct val="90000"/>
              </a:lnSpc>
            </a:pPr>
            <a:r>
              <a:rPr lang="en-US" altLang="en-US" sz="2400" dirty="0">
                <a:latin typeface="+mj-lt"/>
              </a:rPr>
              <a:t>Evaluate the adequacy of the laboratory COOP, identify gaps, and suggest improvements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8</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spTree>
    <p:extLst>
      <p:ext uri="{BB962C8B-B14F-4D97-AF65-F5344CB8AC3E}">
        <p14:creationId xmlns:p14="http://schemas.microsoft.com/office/powerpoint/2010/main" val="107170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529C8C-3858-7AAD-FCF3-173C58C961F7}"/>
              </a:ext>
            </a:extLst>
          </p:cNvPr>
          <p:cNvSpPr>
            <a:spLocks noGrp="1"/>
          </p:cNvSpPr>
          <p:nvPr>
            <p:ph type="title"/>
          </p:nvPr>
        </p:nvSpPr>
        <p:spPr>
          <a:xfrm>
            <a:off x="1371599" y="294538"/>
            <a:ext cx="9895951" cy="1033669"/>
          </a:xfrm>
        </p:spPr>
        <p:txBody>
          <a:bodyPr>
            <a:normAutofit fontScale="90000"/>
          </a:bodyPr>
          <a:lstStyle/>
          <a:p>
            <a:pPr algn="ctr"/>
            <a:r>
              <a:rPr lang="en-US" altLang="en-US" sz="4400" dirty="0">
                <a:solidFill>
                  <a:schemeClr val="bg1"/>
                </a:solidFill>
                <a:effectLst>
                  <a:outerShdw blurRad="38100" dist="38100" dir="2700000" algn="tl">
                    <a:srgbClr val="000000">
                      <a:alpha val="43137"/>
                    </a:srgbClr>
                  </a:outerShdw>
                </a:effectLst>
              </a:rPr>
              <a:t>Situation Report #1:</a:t>
            </a:r>
            <a:br>
              <a:rPr lang="en-US" altLang="en-US" sz="4400" dirty="0">
                <a:solidFill>
                  <a:schemeClr val="bg1"/>
                </a:solidFill>
                <a:effectLst>
                  <a:outerShdw blurRad="38100" dist="38100" dir="2700000" algn="tl">
                    <a:srgbClr val="000000">
                      <a:alpha val="43137"/>
                    </a:srgbClr>
                  </a:outerShdw>
                </a:effectLst>
              </a:rPr>
            </a:br>
            <a:r>
              <a:rPr lang="en-US" altLang="en-US" sz="4400" dirty="0">
                <a:solidFill>
                  <a:schemeClr val="bg1"/>
                </a:solidFill>
                <a:effectLst>
                  <a:outerShdw blurRad="38100" dist="38100" dir="2700000" algn="tl">
                    <a:srgbClr val="000000">
                      <a:alpha val="43137"/>
                    </a:srgbClr>
                  </a:outerShdw>
                </a:effectLst>
              </a:rPr>
              <a:t>Winter Storm Warning</a:t>
            </a:r>
            <a:endParaRPr lang="en-US" sz="4000" dirty="0">
              <a:solidFill>
                <a:schemeClr val="bg1"/>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43A30018-1207-ACFD-3998-6DBA3A8060AE}"/>
              </a:ext>
            </a:extLst>
          </p:cNvPr>
          <p:cNvSpPr>
            <a:spLocks noGrp="1"/>
          </p:cNvSpPr>
          <p:nvPr>
            <p:ph idx="1"/>
          </p:nvPr>
        </p:nvSpPr>
        <p:spPr>
          <a:xfrm>
            <a:off x="2097013" y="1747494"/>
            <a:ext cx="6492183" cy="4890499"/>
          </a:xfrm>
        </p:spPr>
        <p:txBody>
          <a:bodyPr anchor="ctr">
            <a:normAutofit lnSpcReduction="10000"/>
          </a:bodyPr>
          <a:lstStyle/>
          <a:p>
            <a:pPr eaLnBrk="1" hangingPunct="1"/>
            <a:r>
              <a:rPr lang="en-US" altLang="en-US" sz="2400" dirty="0">
                <a:latin typeface="+mj-lt"/>
              </a:rPr>
              <a:t>In response to a disruptive incident, understand the laboratory’s ability to conduct </a:t>
            </a:r>
          </a:p>
          <a:p>
            <a:pPr lvl="1" eaLnBrk="1" hangingPunct="1">
              <a:buFont typeface="Courier New" panose="02070309020205020404" pitchFamily="49" charset="0"/>
              <a:buChar char="o"/>
            </a:pPr>
            <a:r>
              <a:rPr lang="en-US" altLang="en-US" sz="2400" dirty="0">
                <a:latin typeface="+mj-lt"/>
              </a:rPr>
              <a:t>Activation of the COOP</a:t>
            </a:r>
          </a:p>
          <a:p>
            <a:pPr lvl="1" eaLnBrk="1" hangingPunct="1">
              <a:buFont typeface="Courier New" panose="02070309020205020404" pitchFamily="49" charset="0"/>
              <a:buChar char="o"/>
            </a:pPr>
            <a:r>
              <a:rPr lang="en-US" altLang="en-US" sz="2400" dirty="0">
                <a:latin typeface="+mj-lt"/>
              </a:rPr>
              <a:t>Notification of key personnel</a:t>
            </a:r>
          </a:p>
          <a:p>
            <a:pPr lvl="1" eaLnBrk="1" hangingPunct="1">
              <a:buFont typeface="Courier New" panose="02070309020205020404" pitchFamily="49" charset="0"/>
              <a:buChar char="o"/>
            </a:pPr>
            <a:r>
              <a:rPr lang="en-US" altLang="en-US" sz="2400" dirty="0">
                <a:latin typeface="+mj-lt"/>
              </a:rPr>
              <a:t>Identification and implementation of essential lab activities</a:t>
            </a:r>
            <a:endParaRPr lang="en-US" altLang="en-US" sz="2400" strike="sngStrike" dirty="0">
              <a:latin typeface="+mj-lt"/>
            </a:endParaRPr>
          </a:p>
          <a:p>
            <a:pPr lvl="1" eaLnBrk="1" hangingPunct="1">
              <a:buFont typeface="Courier New" panose="02070309020205020404" pitchFamily="49" charset="0"/>
              <a:buChar char="o"/>
            </a:pPr>
            <a:r>
              <a:rPr lang="en-US" altLang="en-US" sz="2400" dirty="0">
                <a:latin typeface="+mj-lt"/>
              </a:rPr>
              <a:t>Identification of alternative labs and process for relocation, and</a:t>
            </a:r>
          </a:p>
          <a:p>
            <a:pPr lvl="1" eaLnBrk="1" hangingPunct="1">
              <a:buFont typeface="Courier New" panose="02070309020205020404" pitchFamily="49" charset="0"/>
              <a:buChar char="o"/>
            </a:pPr>
            <a:r>
              <a:rPr lang="en-US" altLang="en-US" sz="2400" dirty="0">
                <a:latin typeface="+mj-lt"/>
              </a:rPr>
              <a:t>Reconstitution to normal operations</a:t>
            </a:r>
          </a:p>
          <a:p>
            <a:pPr eaLnBrk="1" hangingPunct="1">
              <a:lnSpc>
                <a:spcPct val="90000"/>
              </a:lnSpc>
            </a:pPr>
            <a:r>
              <a:rPr lang="en-US" altLang="en-US" sz="2400" dirty="0">
                <a:latin typeface="+mj-lt"/>
              </a:rPr>
              <a:t>Evaluate the adequacy of the laboratory COOP, identify gaps, and suggest improvements</a:t>
            </a:r>
          </a:p>
        </p:txBody>
      </p:sp>
      <p:sp>
        <p:nvSpPr>
          <p:cNvPr id="4" name="Slide Number Placeholder 3">
            <a:extLst>
              <a:ext uri="{FF2B5EF4-FFF2-40B4-BE49-F238E27FC236}">
                <a16:creationId xmlns:a16="http://schemas.microsoft.com/office/drawing/2014/main" id="{E570583B-E08A-7D44-42E2-1088978B4289}"/>
              </a:ext>
            </a:extLst>
          </p:cNvPr>
          <p:cNvSpPr>
            <a:spLocks noGrp="1"/>
          </p:cNvSpPr>
          <p:nvPr>
            <p:ph type="sldNum" sz="quarter" idx="12"/>
          </p:nvPr>
        </p:nvSpPr>
        <p:spPr>
          <a:xfrm>
            <a:off x="11704320" y="6455431"/>
            <a:ext cx="445913" cy="365125"/>
          </a:xfrm>
        </p:spPr>
        <p:txBody>
          <a:bodyPr>
            <a:normAutofit/>
          </a:bodyPr>
          <a:lstStyle/>
          <a:p>
            <a:pPr>
              <a:spcAft>
                <a:spcPts val="600"/>
              </a:spcAft>
            </a:pPr>
            <a:fld id="{FFA67747-A1D0-4850-AF9A-570B1A0E3F7F}" type="slidenum">
              <a:rPr lang="en-US" sz="1100">
                <a:solidFill>
                  <a:schemeClr val="tx1">
                    <a:lumMod val="50000"/>
                    <a:lumOff val="50000"/>
                  </a:schemeClr>
                </a:solidFill>
              </a:rPr>
              <a:pPr>
                <a:spcAft>
                  <a:spcPts val="600"/>
                </a:spcAft>
              </a:pPr>
              <a:t>9</a:t>
            </a:fld>
            <a:endParaRPr lang="en-US" sz="1100">
              <a:solidFill>
                <a:schemeClr val="tx1">
                  <a:lumMod val="50000"/>
                  <a:lumOff val="50000"/>
                </a:schemeClr>
              </a:solidFill>
            </a:endParaRPr>
          </a:p>
        </p:txBody>
      </p:sp>
      <p:grpSp>
        <p:nvGrpSpPr>
          <p:cNvPr id="5" name="Group 4">
            <a:extLst>
              <a:ext uri="{FF2B5EF4-FFF2-40B4-BE49-F238E27FC236}">
                <a16:creationId xmlns:a16="http://schemas.microsoft.com/office/drawing/2014/main" id="{3A650862-A165-A230-7580-E3B6D9AEF6B4}"/>
              </a:ext>
            </a:extLst>
          </p:cNvPr>
          <p:cNvGrpSpPr/>
          <p:nvPr/>
        </p:nvGrpSpPr>
        <p:grpSpPr>
          <a:xfrm>
            <a:off x="-2442048" y="1891970"/>
            <a:ext cx="4200556" cy="4200556"/>
            <a:chOff x="4010628" y="-1765581"/>
            <a:chExt cx="3997494" cy="3997494"/>
          </a:xfrm>
        </p:grpSpPr>
        <p:sp>
          <p:nvSpPr>
            <p:cNvPr id="6" name="Oval 5">
              <a:extLst>
                <a:ext uri="{FF2B5EF4-FFF2-40B4-BE49-F238E27FC236}">
                  <a16:creationId xmlns:a16="http://schemas.microsoft.com/office/drawing/2014/main" id="{9F5B5E5D-4DE8-C915-963C-FA40EE184E3B}"/>
                </a:ext>
              </a:extLst>
            </p:cNvPr>
            <p:cNvSpPr/>
            <p:nvPr/>
          </p:nvSpPr>
          <p:spPr>
            <a:xfrm>
              <a:off x="4010628" y="-1765581"/>
              <a:ext cx="3997494" cy="399749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7" name="Oval 6">
              <a:extLst>
                <a:ext uri="{FF2B5EF4-FFF2-40B4-BE49-F238E27FC236}">
                  <a16:creationId xmlns:a16="http://schemas.microsoft.com/office/drawing/2014/main" id="{9E5A6986-16C5-9C0B-1005-EF238DF92867}"/>
                </a:ext>
              </a:extLst>
            </p:cNvPr>
            <p:cNvSpPr/>
            <p:nvPr/>
          </p:nvSpPr>
          <p:spPr>
            <a:xfrm>
              <a:off x="4268650" y="-1527681"/>
              <a:ext cx="3481450" cy="3459692"/>
            </a:xfrm>
            <a:prstGeom prst="ellipse">
              <a:avLst/>
            </a:prstGeom>
            <a:solidFill>
              <a:srgbClr val="B42E34"/>
            </a:solidFill>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8" name="Oval 7">
              <a:extLst>
                <a:ext uri="{FF2B5EF4-FFF2-40B4-BE49-F238E27FC236}">
                  <a16:creationId xmlns:a16="http://schemas.microsoft.com/office/drawing/2014/main" id="{F0315205-CEBA-34C7-C4D0-8212336CA847}"/>
                </a:ext>
              </a:extLst>
            </p:cNvPr>
            <p:cNvSpPr/>
            <p:nvPr/>
          </p:nvSpPr>
          <p:spPr>
            <a:xfrm>
              <a:off x="4512135" y="-1322444"/>
              <a:ext cx="2994481" cy="2995731"/>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sp>
          <p:nvSpPr>
            <p:cNvPr id="10" name="Oval 9">
              <a:extLst>
                <a:ext uri="{FF2B5EF4-FFF2-40B4-BE49-F238E27FC236}">
                  <a16:creationId xmlns:a16="http://schemas.microsoft.com/office/drawing/2014/main" id="{B2D33C7F-5072-F8B0-05B1-83FA070CED3A}"/>
                </a:ext>
              </a:extLst>
            </p:cNvPr>
            <p:cNvSpPr/>
            <p:nvPr/>
          </p:nvSpPr>
          <p:spPr>
            <a:xfrm>
              <a:off x="4731180" y="-1121032"/>
              <a:ext cx="2556391" cy="2540414"/>
            </a:xfrm>
            <a:prstGeom prst="ellipse">
              <a:avLst/>
            </a:prstGeom>
            <a:ln w="57150"/>
          </p:spPr>
          <p:style>
            <a:lnRef idx="2">
              <a:schemeClr val="accent2"/>
            </a:lnRef>
            <a:fillRef idx="1">
              <a:schemeClr val="lt1"/>
            </a:fillRef>
            <a:effectRef idx="0">
              <a:schemeClr val="accent2"/>
            </a:effectRef>
            <a:fontRef idx="minor">
              <a:schemeClr val="dk1"/>
            </a:fontRef>
          </p:style>
          <p:txBody>
            <a:bodyPr tIns="72000" bIns="72000" rtlCol="0" anchor="ctr"/>
            <a:lstStyle/>
            <a:p>
              <a:pPr algn="ctr">
                <a:spcAft>
                  <a:spcPts val="600"/>
                </a:spcAft>
              </a:pPr>
              <a:endParaRPr lang="en-US" dirty="0"/>
            </a:p>
          </p:txBody>
        </p:sp>
      </p:grpSp>
      <p:pic>
        <p:nvPicPr>
          <p:cNvPr id="12" name="Picture 11" descr="Image of an emergency preparation checklist and a pen.">
            <a:extLst>
              <a:ext uri="{FF2B5EF4-FFF2-40B4-BE49-F238E27FC236}">
                <a16:creationId xmlns:a16="http://schemas.microsoft.com/office/drawing/2014/main" id="{808669FF-87D5-AA77-E399-44B15EF5D5B3}"/>
              </a:ext>
            </a:extLst>
          </p:cNvPr>
          <p:cNvPicPr>
            <a:picLocks noChangeAspect="1"/>
          </p:cNvPicPr>
          <p:nvPr/>
        </p:nvPicPr>
        <p:blipFill>
          <a:blip r:embed="rId3"/>
          <a:stretch>
            <a:fillRect/>
          </a:stretch>
        </p:blipFill>
        <p:spPr>
          <a:xfrm>
            <a:off x="8609711" y="2154470"/>
            <a:ext cx="2256326" cy="1494955"/>
          </a:xfrm>
          <a:prstGeom prst="rect">
            <a:avLst/>
          </a:prstGeom>
        </p:spPr>
      </p:pic>
      <p:pic>
        <p:nvPicPr>
          <p:cNvPr id="14" name="Content Placeholder 3" descr="A picture containing outdoor, snow, driving, street&#10;&#10;Description automatically generated">
            <a:extLst>
              <a:ext uri="{FF2B5EF4-FFF2-40B4-BE49-F238E27FC236}">
                <a16:creationId xmlns:a16="http://schemas.microsoft.com/office/drawing/2014/main" id="{7907293C-C167-33CE-7C7E-FBB8D7E620F2}"/>
              </a:ext>
            </a:extLst>
          </p:cNvPr>
          <p:cNvPicPr>
            <a:picLocks noChangeAspect="1"/>
          </p:cNvPicPr>
          <p:nvPr/>
        </p:nvPicPr>
        <p:blipFill>
          <a:blip r:embed="rId4"/>
          <a:stretch>
            <a:fillRect/>
          </a:stretch>
        </p:blipFill>
        <p:spPr>
          <a:xfrm>
            <a:off x="8609711" y="3638430"/>
            <a:ext cx="2678388" cy="1940437"/>
          </a:xfrm>
          <a:prstGeom prst="rect">
            <a:avLst/>
          </a:prstGeom>
        </p:spPr>
      </p:pic>
    </p:spTree>
    <p:extLst>
      <p:ext uri="{BB962C8B-B14F-4D97-AF65-F5344CB8AC3E}">
        <p14:creationId xmlns:p14="http://schemas.microsoft.com/office/powerpoint/2010/main" val="836513518"/>
      </p:ext>
    </p:extLst>
  </p:cSld>
  <p:clrMapOvr>
    <a:masterClrMapping/>
  </p:clrMapOvr>
</p:sld>
</file>

<file path=ppt/theme/theme1.xml><?xml version="1.0" encoding="utf-8"?>
<a:theme xmlns:a="http://schemas.openxmlformats.org/drawingml/2006/main" name="APHL Master Theme">
  <a:themeElements>
    <a:clrScheme name="APHL Template Colors 2022">
      <a:dk1>
        <a:sysClr val="windowText" lastClr="000000"/>
      </a:dk1>
      <a:lt1>
        <a:sysClr val="window" lastClr="FFFFFF"/>
      </a:lt1>
      <a:dk2>
        <a:srgbClr val="006E79"/>
      </a:dk2>
      <a:lt2>
        <a:srgbClr val="E2E9EC"/>
      </a:lt2>
      <a:accent1>
        <a:srgbClr val="00A0AF"/>
      </a:accent1>
      <a:accent2>
        <a:srgbClr val="B42E34"/>
      </a:accent2>
      <a:accent3>
        <a:srgbClr val="EF9528"/>
      </a:accent3>
      <a:accent4>
        <a:srgbClr val="7AC143"/>
      </a:accent4>
      <a:accent5>
        <a:srgbClr val="532E63"/>
      </a:accent5>
      <a:accent6>
        <a:srgbClr val="FFC000"/>
      </a:accent6>
      <a:hlink>
        <a:srgbClr val="00A0AF"/>
      </a:hlink>
      <a:folHlink>
        <a:srgbClr val="07484C"/>
      </a:folHlink>
    </a:clrScheme>
    <a:fontScheme name="Custom 2">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tIns="72000" bIns="72000" rtlCol="0" anchor="ctr"/>
      <a:lstStyle>
        <a:defPPr algn="ctr">
          <a:spcAft>
            <a:spcPts val="600"/>
          </a:spcAft>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marL="285750" indent="-285750" algn="l">
          <a:spcAft>
            <a:spcPts val="600"/>
          </a:spcAft>
          <a:buClr>
            <a:schemeClr val="accent1"/>
          </a:buClr>
          <a:buFont typeface="Arial" panose="020B0604020202020204" pitchFamily="34" charset="0"/>
          <a:buChar char="•"/>
          <a:defRPr sz="2000"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652557341E8847A7E3162F2FFD5E72" ma:contentTypeVersion="19" ma:contentTypeDescription="Create a new document." ma:contentTypeScope="" ma:versionID="7e6ecbb8e8f2678021fc75b3f72fb76b">
  <xsd:schema xmlns:xsd="http://www.w3.org/2001/XMLSchema" xmlns:xs="http://www.w3.org/2001/XMLSchema" xmlns:p="http://schemas.microsoft.com/office/2006/metadata/properties" xmlns:ns1="http://schemas.microsoft.com/sharepoint/v3" xmlns:ns2="ca16348f-3653-4571-820e-dbd3356734c5" xmlns:ns3="74835997-7f2b-4116-b1e5-2933e48beb58" xmlns:ns4="36a2e673-aec1-4a31-bb25-5bf0d2fd598e" targetNamespace="http://schemas.microsoft.com/office/2006/metadata/properties" ma:root="true" ma:fieldsID="3b3317c162d6103ef88af42bb857f45b" ns1:_="" ns2:_="" ns3:_="" ns4:_="">
    <xsd:import namespace="http://schemas.microsoft.com/sharepoint/v3"/>
    <xsd:import namespace="ca16348f-3653-4571-820e-dbd3356734c5"/>
    <xsd:import namespace="74835997-7f2b-4116-b1e5-2933e48beb58"/>
    <xsd:import namespace="36a2e673-aec1-4a31-bb25-5bf0d2fd598e"/>
    <xsd:element name="properties">
      <xsd:complexType>
        <xsd:sequence>
          <xsd:element name="documentManagement">
            <xsd:complexType>
              <xsd:all>
                <xsd:element ref="ns2:ResoourceType"/>
                <xsd:element ref="ns2:TemplateType" minOccurs="0"/>
                <xsd:element ref="ns1:_ExtendedDescription" minOccurs="0"/>
                <xsd:element ref="ns3:SharedWithUsers" minOccurs="0"/>
                <xsd:element ref="ns3:SharedWithDetails" minOccurs="0"/>
                <xsd:element ref="ns2:MediaServiceMetadata" minOccurs="0"/>
                <xsd:element ref="ns2:MediaServiceFastMetadata" minOccurs="0"/>
                <xsd:element ref="ns2:lcf76f155ced4ddcb4097134ff3c332f" minOccurs="0"/>
                <xsd:element ref="ns4:TaxCatchAll" minOccurs="0"/>
                <xsd:element ref="ns2:MediaServiceOCR" minOccurs="0"/>
                <xsd:element ref="ns2:MediaServiceGenerationTime" minOccurs="0"/>
                <xsd:element ref="ns2:MediaServiceEventHashCode" minOccurs="0"/>
                <xsd:element ref="ns2:DocumentName" minOccurs="0"/>
                <xsd:element ref="ns2:Topic"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ExtendedDescription" ma:index="5" nillable="true" ma:displayName="Description" ma:format="Dropdown" ma:internalName="_ExtendedDescription"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16348f-3653-4571-820e-dbd3356734c5" elementFormDefault="qualified">
    <xsd:import namespace="http://schemas.microsoft.com/office/2006/documentManagement/types"/>
    <xsd:import namespace="http://schemas.microsoft.com/office/infopath/2007/PartnerControls"/>
    <xsd:element name="ResoourceType" ma:index="2" ma:displayName="Resource Type" ma:format="Dropdown" ma:internalName="ResoourceType" ma:readOnly="false">
      <xsd:simpleType>
        <xsd:restriction base="dms:Choice">
          <xsd:enumeration value="Photos and Graphics"/>
          <xsd:enumeration value="Policies &amp; Plans"/>
          <xsd:enumeration value="Templates"/>
          <xsd:enumeration value="Writing &amp; Style Guidance"/>
          <xsd:enumeration value="Website Guidance"/>
          <xsd:enumeration value="General Resources"/>
        </xsd:restriction>
      </xsd:simpleType>
    </xsd:element>
    <xsd:element name="TemplateType" ma:index="4" nillable="true" ma:displayName="Template Type" ma:format="Dropdown" ma:internalName="TemplateType" ma:readOnly="false">
      <xsd:simpleType>
        <xsd:restriction base="dms:Choice">
          <xsd:enumeration value="PPT Presentations"/>
          <xsd:enumeration value="Posters"/>
          <xsd:enumeration value="Meeting Materials"/>
          <xsd:enumeration value="Training Flyers"/>
          <xsd:enumeration value="Documents"/>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e8c835f7-b660-4442-b8c7-c3559f13eecb"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DocumentName" ma:index="21" nillable="true" ma:displayName="Document Name" ma:format="Hyperlink" ma:hidden="true" ma:internalName="DocumentNam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Topic" ma:index="22" nillable="true" ma:displayName="Topic" ma:format="Dropdown" ma:internalName="Topic">
      <xsd:simpleType>
        <xsd:restriction base="dms:Choice">
          <xsd:enumeration value="DEI"/>
          <xsd:enumeration value="Website"/>
          <xsd:enumeration value="Writing"/>
          <xsd:enumeration value="Branding"/>
          <xsd:enumeration value="Images and Graphics"/>
          <xsd:enumeration value="eUpdate"/>
          <xsd:enumeration value="eBlasts"/>
          <xsd:enumeration value="Design Projects"/>
          <xsd:enumeration value="Lab Matters"/>
          <xsd:enumeration value="Storytelling"/>
          <xsd:enumeration value="Events"/>
          <xsd:enumeration value="Training"/>
        </xsd:restriction>
      </xsd:simpleType>
    </xsd:element>
  </xsd:schema>
  <xsd:schema xmlns:xsd="http://www.w3.org/2001/XMLSchema" xmlns:xs="http://www.w3.org/2001/XMLSchema" xmlns:dms="http://schemas.microsoft.com/office/2006/documentManagement/types" xmlns:pc="http://schemas.microsoft.com/office/infopath/2007/PartnerControls" targetNamespace="74835997-7f2b-4116-b1e5-2933e48beb58" elementFormDefault="qualified">
    <xsd:import namespace="http://schemas.microsoft.com/office/2006/documentManagement/types"/>
    <xsd:import namespace="http://schemas.microsoft.com/office/infopath/2007/PartnerControls"/>
    <xsd:element name="SharedWithUsers" ma:index="10"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a2e673-aec1-4a31-bb25-5bf0d2fd598e"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4fb0e30-d56d-4a9c-9479-61182df28c4e}" ma:internalName="TaxCatchAll" ma:readOnly="false" ma:showField="CatchAllData" ma:web="74835997-7f2b-4116-b1e5-2933e48beb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soourceType xmlns="ca16348f-3653-4571-820e-dbd3356734c5">General Resources</ResoourceType>
    <DocumentName xmlns="ca16348f-3653-4571-820e-dbd3356734c5">
      <Url xsi:nil="true"/>
      <Description xsi:nil="true"/>
    </DocumentName>
    <SharedWithUsers xmlns="74835997-7f2b-4116-b1e5-2933e48beb58">
      <UserInfo>
        <DisplayName>Marketing and Communications Visitors</DisplayName>
        <AccountId>5</AccountId>
        <AccountType/>
      </UserInfo>
    </SharedWithUsers>
    <_ExtendedDescription xmlns="http://schemas.microsoft.com/sharepoint/v3">The official presentation for use by APHL staff. Not to be shared with non-staff</_ExtendedDescription>
    <TemplateType xmlns="ca16348f-3653-4571-820e-dbd3356734c5">PPT Presentations</TemplateType>
    <TaxCatchAll xmlns="36a2e673-aec1-4a31-bb25-5bf0d2fd598e" xsi:nil="true"/>
    <lcf76f155ced4ddcb4097134ff3c332f xmlns="ca16348f-3653-4571-820e-dbd3356734c5">
      <Terms xmlns="http://schemas.microsoft.com/office/infopath/2007/PartnerControls"/>
    </lcf76f155ced4ddcb4097134ff3c332f>
    <Topic xmlns="ca16348f-3653-4571-820e-dbd3356734c5">Events</Topic>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A250DC-1409-43FC-AB77-6C41BBFC96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16348f-3653-4571-820e-dbd3356734c5"/>
    <ds:schemaRef ds:uri="74835997-7f2b-4116-b1e5-2933e48beb58"/>
    <ds:schemaRef ds:uri="36a2e673-aec1-4a31-bb25-5bf0d2fd59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06C323-2260-4F5C-A4E4-76E86AEA9B57}">
  <ds:schemaRefs>
    <ds:schemaRef ds:uri="http://purl.org/dc/dcmitype/"/>
    <ds:schemaRef ds:uri="http://schemas.microsoft.com/office/2006/metadata/properties"/>
    <ds:schemaRef ds:uri="http://schemas.microsoft.com/sharepoint/v3"/>
    <ds:schemaRef ds:uri="http://purl.org/dc/elements/1.1/"/>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74835997-7f2b-4116-b1e5-2933e48beb58"/>
    <ds:schemaRef ds:uri="36a2e673-aec1-4a31-bb25-5bf0d2fd598e"/>
    <ds:schemaRef ds:uri="ca16348f-3653-4571-820e-dbd3356734c5"/>
    <ds:schemaRef ds:uri="http://www.w3.org/XML/1998/namespace"/>
  </ds:schemaRefs>
</ds:datastoreItem>
</file>

<file path=customXml/itemProps3.xml><?xml version="1.0" encoding="utf-8"?>
<ds:datastoreItem xmlns:ds="http://schemas.openxmlformats.org/officeDocument/2006/customXml" ds:itemID="{23FE95EB-1D52-410E-A524-0B047EC84A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Template>
  <TotalTime>2157</TotalTime>
  <Words>3605</Words>
  <Application>Microsoft Office PowerPoint</Application>
  <PresentationFormat>Widescreen</PresentationFormat>
  <Paragraphs>350</Paragraphs>
  <Slides>32</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Cambria</vt:lpstr>
      <vt:lpstr>Courier New</vt:lpstr>
      <vt:lpstr>Franklin Gothic Medium</vt:lpstr>
      <vt:lpstr>Symbol</vt:lpstr>
      <vt:lpstr>Times New Roman</vt:lpstr>
      <vt:lpstr>Wingdings</vt:lpstr>
      <vt:lpstr>APHL Master Theme</vt:lpstr>
      <vt:lpstr>Continuity of Operations Plan (COOP) Tabletop Exercise</vt:lpstr>
      <vt:lpstr>This presentation was developed by APHL in collaboration with the RAND Corporation to serve as a foundation for public health laboratories. The concepts and views detailed in this presentation are the those of the presenter, and don't necessarily represent the views of APHL.</vt:lpstr>
      <vt:lpstr>Welcome (One Lab)</vt:lpstr>
      <vt:lpstr>Welcome (Multiple Labs)</vt:lpstr>
      <vt:lpstr>Exercise Timing (One Lab)</vt:lpstr>
      <vt:lpstr>Exercise Timing (Multiple Labs)</vt:lpstr>
      <vt:lpstr>Exercise Guidelines</vt:lpstr>
      <vt:lpstr>Objectives</vt:lpstr>
      <vt:lpstr>Situation Report #1: Winter Storm Warning</vt:lpstr>
      <vt:lpstr>Lab Breakout Rooms [Multiple Labs Only]</vt:lpstr>
      <vt:lpstr>Discussion</vt:lpstr>
      <vt:lpstr>Situation Report #2:  Winter Storm Warning turns into Blizzard Warning</vt:lpstr>
      <vt:lpstr>Discussion</vt:lpstr>
      <vt:lpstr>Situation Report #3: It Hits</vt:lpstr>
      <vt:lpstr>Discussion</vt:lpstr>
      <vt:lpstr>Consortium Discussion [Multiple Labs Only]</vt:lpstr>
      <vt:lpstr>15 Minute Break</vt:lpstr>
      <vt:lpstr>Situation Report #4: Heavy Snow and High Winds Continue</vt:lpstr>
      <vt:lpstr>Discussion</vt:lpstr>
      <vt:lpstr>Situation Report #5: Lab Sustains Damage</vt:lpstr>
      <vt:lpstr>Discussion</vt:lpstr>
      <vt:lpstr>Discussion: Alternative Facilities/Relocation</vt:lpstr>
      <vt:lpstr>Situation Report # 6: Widespread Damage</vt:lpstr>
      <vt:lpstr>Discussion</vt:lpstr>
      <vt:lpstr>Situation Report #7: Restoration</vt:lpstr>
      <vt:lpstr>Discussion: Reconstitution</vt:lpstr>
      <vt:lpstr>Consortium Discussion [Multiple Labs Only]</vt:lpstr>
      <vt:lpstr>Final Discussion Questions</vt:lpstr>
      <vt:lpstr>Exercise Assessment</vt:lpstr>
      <vt:lpstr>Lunch Break</vt:lpstr>
      <vt:lpstr>Hot Wash</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COOP-Tabletop-Exercise-for-PHLs</dc:title>
  <dc:creator>Pete;APHL</dc:creator>
  <cp:keywords>public health laboratory; preparedness; coop; tabletop exercises</cp:keywords>
  <cp:lastModifiedBy>Robertson, Brittany | APHL</cp:lastModifiedBy>
  <cp:revision>70</cp:revision>
  <dcterms:created xsi:type="dcterms:W3CDTF">2021-06-20T22:31:28Z</dcterms:created>
  <dcterms:modified xsi:type="dcterms:W3CDTF">2023-05-12T17:39:27Z</dcterms:modified>
  <cp:category>PHPR</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0x01010020652557341E8847A7E3162F2FFD5E72</vt:lpwstr>
  </property>
  <property fmtid="{D5CDD505-2E9C-101B-9397-08002B2CF9AE}" pid="3" name="_dlc_DocIdItemGuid">
    <vt:lpwstr>56672be4-acaf-4bde-8631-d4bcf66a18f0</vt:lpwstr>
  </property>
  <property fmtid="{D5CDD505-2E9C-101B-9397-08002B2CF9AE}" pid="4" name="_ExtendedDescription">
    <vt:lpwstr/>
  </property>
  <property fmtid="{D5CDD505-2E9C-101B-9397-08002B2CF9AE}" pid="5" name="MediaServiceImageTags">
    <vt:lpwstr/>
  </property>
</Properties>
</file>